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4"/>
  </p:sldMasterIdLst>
  <p:notesMasterIdLst>
    <p:notesMasterId r:id="rId45"/>
  </p:notesMasterIdLst>
  <p:handoutMasterIdLst>
    <p:handoutMasterId r:id="rId46"/>
  </p:handoutMasterIdLst>
  <p:sldIdLst>
    <p:sldId id="647" r:id="rId5"/>
    <p:sldId id="696" r:id="rId6"/>
    <p:sldId id="722" r:id="rId7"/>
    <p:sldId id="901" r:id="rId8"/>
    <p:sldId id="1009" r:id="rId9"/>
    <p:sldId id="959" r:id="rId10"/>
    <p:sldId id="948" r:id="rId11"/>
    <p:sldId id="975" r:id="rId12"/>
    <p:sldId id="976" r:id="rId13"/>
    <p:sldId id="963" r:id="rId14"/>
    <p:sldId id="964" r:id="rId15"/>
    <p:sldId id="980" r:id="rId16"/>
    <p:sldId id="981" r:id="rId17"/>
    <p:sldId id="982" r:id="rId18"/>
    <p:sldId id="983" r:id="rId19"/>
    <p:sldId id="984" r:id="rId20"/>
    <p:sldId id="1010" r:id="rId21"/>
    <p:sldId id="1011" r:id="rId22"/>
    <p:sldId id="1012" r:id="rId23"/>
    <p:sldId id="961" r:id="rId24"/>
    <p:sldId id="962" r:id="rId25"/>
    <p:sldId id="1013" r:id="rId26"/>
    <p:sldId id="1014" r:id="rId27"/>
    <p:sldId id="986" r:id="rId28"/>
    <p:sldId id="1015" r:id="rId29"/>
    <p:sldId id="987" r:id="rId30"/>
    <p:sldId id="988" r:id="rId31"/>
    <p:sldId id="965" r:id="rId32"/>
    <p:sldId id="992" r:id="rId33"/>
    <p:sldId id="993" r:id="rId34"/>
    <p:sldId id="994" r:id="rId35"/>
    <p:sldId id="1016" r:id="rId36"/>
    <p:sldId id="995" r:id="rId37"/>
    <p:sldId id="967" r:id="rId38"/>
    <p:sldId id="1008" r:id="rId39"/>
    <p:sldId id="1017" r:id="rId40"/>
    <p:sldId id="1018" r:id="rId41"/>
    <p:sldId id="1019" r:id="rId42"/>
    <p:sldId id="999" r:id="rId43"/>
    <p:sldId id="616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25F3DA7-2A2F-44D8-9B0D-5DA829906879}">
          <p14:sldIdLst>
            <p14:sldId id="647"/>
            <p14:sldId id="696"/>
            <p14:sldId id="722"/>
            <p14:sldId id="901"/>
            <p14:sldId id="1009"/>
            <p14:sldId id="959"/>
            <p14:sldId id="948"/>
            <p14:sldId id="975"/>
            <p14:sldId id="976"/>
            <p14:sldId id="963"/>
            <p14:sldId id="964"/>
            <p14:sldId id="980"/>
            <p14:sldId id="981"/>
            <p14:sldId id="982"/>
            <p14:sldId id="983"/>
            <p14:sldId id="984"/>
            <p14:sldId id="1010"/>
            <p14:sldId id="1011"/>
            <p14:sldId id="1012"/>
            <p14:sldId id="961"/>
            <p14:sldId id="962"/>
            <p14:sldId id="1013"/>
            <p14:sldId id="1014"/>
            <p14:sldId id="986"/>
            <p14:sldId id="1015"/>
            <p14:sldId id="987"/>
            <p14:sldId id="988"/>
            <p14:sldId id="965"/>
            <p14:sldId id="992"/>
            <p14:sldId id="993"/>
            <p14:sldId id="994"/>
            <p14:sldId id="1016"/>
            <p14:sldId id="995"/>
            <p14:sldId id="967"/>
            <p14:sldId id="1008"/>
            <p14:sldId id="1017"/>
            <p14:sldId id="1018"/>
            <p14:sldId id="1019"/>
            <p14:sldId id="999"/>
            <p14:sldId id="6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9FCC3B"/>
          </p15:clr>
        </p15:guide>
        <p15:guide id="2" pos="3840" userDrawn="1">
          <p15:clr>
            <a:srgbClr val="9FCC3B"/>
          </p15:clr>
        </p15:guide>
        <p15:guide id="3" pos="347" userDrawn="1">
          <p15:clr>
            <a:srgbClr val="9FCC3B"/>
          </p15:clr>
        </p15:guide>
        <p15:guide id="4" pos="846" userDrawn="1">
          <p15:clr>
            <a:srgbClr val="F26B43"/>
          </p15:clr>
        </p15:guide>
        <p15:guide id="5" pos="937" userDrawn="1">
          <p15:clr>
            <a:srgbClr val="F26B43"/>
          </p15:clr>
        </p15:guide>
        <p15:guide id="6" pos="1436" userDrawn="1">
          <p15:clr>
            <a:srgbClr val="F26B43"/>
          </p15:clr>
        </p15:guide>
        <p15:guide id="7" pos="1527" userDrawn="1">
          <p15:clr>
            <a:srgbClr val="F26B43"/>
          </p15:clr>
        </p15:guide>
        <p15:guide id="8" pos="2026" userDrawn="1">
          <p15:clr>
            <a:srgbClr val="F26B43"/>
          </p15:clr>
        </p15:guide>
        <p15:guide id="9" pos="2116" userDrawn="1">
          <p15:clr>
            <a:srgbClr val="F26B43"/>
          </p15:clr>
        </p15:guide>
        <p15:guide id="10" pos="2615" userDrawn="1">
          <p15:clr>
            <a:srgbClr val="F26B43"/>
          </p15:clr>
        </p15:guide>
        <p15:guide id="11" pos="2706" userDrawn="1">
          <p15:clr>
            <a:srgbClr val="F26B43"/>
          </p15:clr>
        </p15:guide>
        <p15:guide id="12" pos="3205" userDrawn="1">
          <p15:clr>
            <a:srgbClr val="F26B43"/>
          </p15:clr>
        </p15:guide>
        <p15:guide id="13" pos="3296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4384" userDrawn="1">
          <p15:clr>
            <a:srgbClr val="F26B43"/>
          </p15:clr>
        </p15:guide>
        <p15:guide id="17" pos="4475" userDrawn="1">
          <p15:clr>
            <a:srgbClr val="F26B43"/>
          </p15:clr>
        </p15:guide>
        <p15:guide id="18" pos="4974" userDrawn="1">
          <p15:clr>
            <a:srgbClr val="F26B43"/>
          </p15:clr>
        </p15:guide>
        <p15:guide id="19" pos="5065" userDrawn="1">
          <p15:clr>
            <a:srgbClr val="F26B43"/>
          </p15:clr>
        </p15:guide>
        <p15:guide id="20" pos="5564" userDrawn="1">
          <p15:clr>
            <a:srgbClr val="F26B43"/>
          </p15:clr>
        </p15:guide>
        <p15:guide id="21" pos="5654" userDrawn="1">
          <p15:clr>
            <a:srgbClr val="F26B43"/>
          </p15:clr>
        </p15:guide>
        <p15:guide id="22" pos="6153" userDrawn="1">
          <p15:clr>
            <a:srgbClr val="F26B43"/>
          </p15:clr>
        </p15:guide>
        <p15:guide id="23" pos="6244" userDrawn="1">
          <p15:clr>
            <a:srgbClr val="F26B43"/>
          </p15:clr>
        </p15:guide>
        <p15:guide id="24" pos="6743" userDrawn="1">
          <p15:clr>
            <a:srgbClr val="F26B43"/>
          </p15:clr>
        </p15:guide>
        <p15:guide id="25" pos="6834" userDrawn="1">
          <p15:clr>
            <a:srgbClr val="F26B43"/>
          </p15:clr>
        </p15:guide>
        <p15:guide id="26" pos="7333" userDrawn="1">
          <p15:clr>
            <a:srgbClr val="9FCC3B"/>
          </p15:clr>
        </p15:guide>
        <p15:guide id="41" orient="horz" pos="4201" userDrawn="1">
          <p15:clr>
            <a:srgbClr val="9FCC3B"/>
          </p15:clr>
        </p15:guide>
        <p15:guide id="56" orient="horz" pos="119" userDrawn="1">
          <p15:clr>
            <a:srgbClr val="9FCC3B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7F2923-1FEF-3172-625E-5B546E1A476A}" name="Kate Walker" initials="KW" userId="S::kate@futurepresent.agency::25eb6372-8fe7-47d8-b66d-2d1f314a12df" providerId="AD"/>
  <p188:author id="{F1BA4F44-7A31-6648-D788-C3EDA2BAFA0C}" name="Jo Donnelly" initials="JD" userId="S::jo.donnelly@clarivate.com::03808bbd-17e3-4c7b-aaaf-885eee687660" providerId="AD"/>
  <p188:author id="{F8276B91-F105-E96A-8401-3CCFEE919819}" name="Rob Mayfield" initials="RM" userId="S::rob.m@futurepresent.agency::7d2e40a3-64fe-4ed7-8632-ff280d8c45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5FF"/>
    <a:srgbClr val="16AB03"/>
    <a:srgbClr val="319AF0"/>
    <a:srgbClr val="18A381"/>
    <a:srgbClr val="003F51"/>
    <a:srgbClr val="00DFCB"/>
    <a:srgbClr val="ED5564"/>
    <a:srgbClr val="F2F2F2"/>
    <a:srgbClr val="DFE1E2"/>
    <a:srgbClr val="BAB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013ED0-F3A1-4112-8BE0-2320215AF6D4}" v="37" dt="2024-08-12T11:38:39.5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01" autoAdjust="0"/>
    <p:restoredTop sz="95316" autoAdjust="0"/>
  </p:normalViewPr>
  <p:slideViewPr>
    <p:cSldViewPr snapToGrid="0">
      <p:cViewPr varScale="1">
        <p:scale>
          <a:sx n="67" d="100"/>
          <a:sy n="67" d="100"/>
        </p:scale>
        <p:origin x="948" y="44"/>
      </p:cViewPr>
      <p:guideLst>
        <p:guide orient="horz" pos="2160"/>
        <p:guide pos="3840"/>
        <p:guide pos="347"/>
        <p:guide pos="846"/>
        <p:guide pos="937"/>
        <p:guide pos="1436"/>
        <p:guide pos="1527"/>
        <p:guide pos="2026"/>
        <p:guide pos="2116"/>
        <p:guide pos="2615"/>
        <p:guide pos="2706"/>
        <p:guide pos="3205"/>
        <p:guide pos="3296"/>
        <p:guide pos="3795"/>
        <p:guide pos="3885"/>
        <p:guide pos="4384"/>
        <p:guide pos="4475"/>
        <p:guide pos="4974"/>
        <p:guide pos="5065"/>
        <p:guide pos="5564"/>
        <p:guide pos="5654"/>
        <p:guide pos="6153"/>
        <p:guide pos="6244"/>
        <p:guide pos="6743"/>
        <p:guide pos="6834"/>
        <p:guide pos="7333"/>
        <p:guide orient="horz" pos="4201"/>
        <p:guide orient="horz" pos="119"/>
      </p:guideLst>
    </p:cSldViewPr>
  </p:slideViewPr>
  <p:outlineViewPr>
    <p:cViewPr>
      <p:scale>
        <a:sx n="33" d="100"/>
        <a:sy n="33" d="100"/>
      </p:scale>
      <p:origin x="0" y="-1139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83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3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E7D4E4AA-F028-4440-94E1-4AD504674A1D}"/>
    <pc:docChg chg="undo custSel addSld delSld modSld sldOrd modSection">
      <pc:chgData name="Yoel Kortick" userId="167978f5-7f40-4909-85d5-d4149554ad4e" providerId="ADAL" clId="{E7D4E4AA-F028-4440-94E1-4AD504674A1D}" dt="2024-08-09T15:18:55.274" v="1186" actId="14100"/>
      <pc:docMkLst>
        <pc:docMk/>
      </pc:docMkLst>
      <pc:sldChg chg="modSp mod">
        <pc:chgData name="Yoel Kortick" userId="167978f5-7f40-4909-85d5-d4149554ad4e" providerId="ADAL" clId="{E7D4E4AA-F028-4440-94E1-4AD504674A1D}" dt="2024-08-09T14:38:39.199" v="31" actId="20577"/>
        <pc:sldMkLst>
          <pc:docMk/>
          <pc:sldMk cId="2594056538" sldId="647"/>
        </pc:sldMkLst>
        <pc:spChg chg="mod">
          <ac:chgData name="Yoel Kortick" userId="167978f5-7f40-4909-85d5-d4149554ad4e" providerId="ADAL" clId="{E7D4E4AA-F028-4440-94E1-4AD504674A1D}" dt="2024-08-09T14:38:39.199" v="31" actId="20577"/>
          <ac:spMkLst>
            <pc:docMk/>
            <pc:sldMk cId="2594056538" sldId="647"/>
            <ac:spMk id="3" creationId="{CB9463A4-51FE-33CE-9ECD-B99FC1EC1880}"/>
          </ac:spMkLst>
        </pc:spChg>
        <pc:spChg chg="mod">
          <ac:chgData name="Yoel Kortick" userId="167978f5-7f40-4909-85d5-d4149554ad4e" providerId="ADAL" clId="{E7D4E4AA-F028-4440-94E1-4AD504674A1D}" dt="2024-08-09T14:38:24.968" v="0"/>
          <ac:spMkLst>
            <pc:docMk/>
            <pc:sldMk cId="2594056538" sldId="647"/>
            <ac:spMk id="21" creationId="{4B557451-4271-4B3E-23ED-1E236F2D7796}"/>
          </ac:spMkLst>
        </pc:spChg>
      </pc:sldChg>
      <pc:sldChg chg="modSp mod">
        <pc:chgData name="Yoel Kortick" userId="167978f5-7f40-4909-85d5-d4149554ad4e" providerId="ADAL" clId="{E7D4E4AA-F028-4440-94E1-4AD504674A1D}" dt="2024-08-09T14:39:04.322" v="32"/>
        <pc:sldMkLst>
          <pc:docMk/>
          <pc:sldMk cId="2401584553" sldId="696"/>
        </pc:sldMkLst>
        <pc:spChg chg="mod">
          <ac:chgData name="Yoel Kortick" userId="167978f5-7f40-4909-85d5-d4149554ad4e" providerId="ADAL" clId="{E7D4E4AA-F028-4440-94E1-4AD504674A1D}" dt="2024-08-09T14:39:04.322" v="32"/>
          <ac:spMkLst>
            <pc:docMk/>
            <pc:sldMk cId="2401584553" sldId="696"/>
            <ac:spMk id="6" creationId="{65F3B852-286D-55BD-2B1D-F4756EAB082C}"/>
          </ac:spMkLst>
        </pc:spChg>
      </pc:sldChg>
      <pc:sldChg chg="del">
        <pc:chgData name="Yoel Kortick" userId="167978f5-7f40-4909-85d5-d4149554ad4e" providerId="ADAL" clId="{E7D4E4AA-F028-4440-94E1-4AD504674A1D}" dt="2024-08-09T14:40:49.393" v="50" actId="47"/>
        <pc:sldMkLst>
          <pc:docMk/>
          <pc:sldMk cId="1750647774" sldId="897"/>
        </pc:sldMkLst>
      </pc:sldChg>
      <pc:sldChg chg="del">
        <pc:chgData name="Yoel Kortick" userId="167978f5-7f40-4909-85d5-d4149554ad4e" providerId="ADAL" clId="{E7D4E4AA-F028-4440-94E1-4AD504674A1D}" dt="2024-08-09T14:40:50.088" v="51" actId="47"/>
        <pc:sldMkLst>
          <pc:docMk/>
          <pc:sldMk cId="3434854241" sldId="898"/>
        </pc:sldMkLst>
      </pc:sldChg>
      <pc:sldChg chg="addSp delSp modSp mod">
        <pc:chgData name="Yoel Kortick" userId="167978f5-7f40-4909-85d5-d4149554ad4e" providerId="ADAL" clId="{E7D4E4AA-F028-4440-94E1-4AD504674A1D}" dt="2024-08-09T14:39:54.554" v="40" actId="14100"/>
        <pc:sldMkLst>
          <pc:docMk/>
          <pc:sldMk cId="2860026996" sldId="901"/>
        </pc:sldMkLst>
        <pc:spChg chg="add del mod">
          <ac:chgData name="Yoel Kortick" userId="167978f5-7f40-4909-85d5-d4149554ad4e" providerId="ADAL" clId="{E7D4E4AA-F028-4440-94E1-4AD504674A1D}" dt="2024-08-09T14:39:28.196" v="34" actId="478"/>
          <ac:spMkLst>
            <pc:docMk/>
            <pc:sldMk cId="2860026996" sldId="901"/>
            <ac:spMk id="3" creationId="{D49F1B62-0D61-D424-671A-B9A6E34F426D}"/>
          </ac:spMkLst>
        </pc:spChg>
        <pc:spChg chg="add mod">
          <ac:chgData name="Yoel Kortick" userId="167978f5-7f40-4909-85d5-d4149554ad4e" providerId="ADAL" clId="{E7D4E4AA-F028-4440-94E1-4AD504674A1D}" dt="2024-08-09T14:39:54.554" v="40" actId="14100"/>
          <ac:spMkLst>
            <pc:docMk/>
            <pc:sldMk cId="2860026996" sldId="901"/>
            <ac:spMk id="4" creationId="{A5D82528-B3F8-A485-1495-761B29AB942A}"/>
          </ac:spMkLst>
        </pc:spChg>
        <pc:spChg chg="del">
          <ac:chgData name="Yoel Kortick" userId="167978f5-7f40-4909-85d5-d4149554ad4e" providerId="ADAL" clId="{E7D4E4AA-F028-4440-94E1-4AD504674A1D}" dt="2024-08-09T14:39:27.298" v="33" actId="478"/>
          <ac:spMkLst>
            <pc:docMk/>
            <pc:sldMk cId="2860026996" sldId="901"/>
            <ac:spMk id="11" creationId="{1ACE3884-5DD3-4F86-13C6-FF34F1D35C8C}"/>
          </ac:spMkLst>
        </pc:spChg>
      </pc:sldChg>
      <pc:sldChg chg="modSp mod">
        <pc:chgData name="Yoel Kortick" userId="167978f5-7f40-4909-85d5-d4149554ad4e" providerId="ADAL" clId="{E7D4E4AA-F028-4440-94E1-4AD504674A1D}" dt="2024-08-09T14:41:02.272" v="52"/>
        <pc:sldMkLst>
          <pc:docMk/>
          <pc:sldMk cId="610440184" sldId="948"/>
        </pc:sldMkLst>
        <pc:spChg chg="mod">
          <ac:chgData name="Yoel Kortick" userId="167978f5-7f40-4909-85d5-d4149554ad4e" providerId="ADAL" clId="{E7D4E4AA-F028-4440-94E1-4AD504674A1D}" dt="2024-08-09T14:41:02.272" v="52"/>
          <ac:spMkLst>
            <pc:docMk/>
            <pc:sldMk cId="610440184" sldId="948"/>
            <ac:spMk id="13" creationId="{F4F9CE6C-EB7E-DBFE-C77E-B97A93A03817}"/>
          </ac:spMkLst>
        </pc:spChg>
      </pc:sldChg>
      <pc:sldChg chg="addSp delSp modSp mod ord">
        <pc:chgData name="Yoel Kortick" userId="167978f5-7f40-4909-85d5-d4149554ad4e" providerId="ADAL" clId="{E7D4E4AA-F028-4440-94E1-4AD504674A1D}" dt="2024-08-09T14:48:58.617" v="398" actId="403"/>
        <pc:sldMkLst>
          <pc:docMk/>
          <pc:sldMk cId="292656038" sldId="949"/>
        </pc:sldMkLst>
        <pc:spChg chg="add del mod">
          <ac:chgData name="Yoel Kortick" userId="167978f5-7f40-4909-85d5-d4149554ad4e" providerId="ADAL" clId="{E7D4E4AA-F028-4440-94E1-4AD504674A1D}" dt="2024-08-09T14:41:12.236" v="55" actId="478"/>
          <ac:spMkLst>
            <pc:docMk/>
            <pc:sldMk cId="292656038" sldId="949"/>
            <ac:spMk id="3" creationId="{863CC716-6208-1951-23C1-CACEA31E3E73}"/>
          </ac:spMkLst>
        </pc:spChg>
        <pc:spChg chg="add mod">
          <ac:chgData name="Yoel Kortick" userId="167978f5-7f40-4909-85d5-d4149554ad4e" providerId="ADAL" clId="{E7D4E4AA-F028-4440-94E1-4AD504674A1D}" dt="2024-08-09T14:42:27.655" v="74" actId="1076"/>
          <ac:spMkLst>
            <pc:docMk/>
            <pc:sldMk cId="292656038" sldId="949"/>
            <ac:spMk id="4" creationId="{BFD51F0D-0E1B-B24A-F596-5BCA94B96882}"/>
          </ac:spMkLst>
        </pc:spChg>
        <pc:spChg chg="add mod">
          <ac:chgData name="Yoel Kortick" userId="167978f5-7f40-4909-85d5-d4149554ad4e" providerId="ADAL" clId="{E7D4E4AA-F028-4440-94E1-4AD504674A1D}" dt="2024-08-09T14:47:33.224" v="383" actId="14100"/>
          <ac:spMkLst>
            <pc:docMk/>
            <pc:sldMk cId="292656038" sldId="949"/>
            <ac:spMk id="6" creationId="{0C5BAA89-9937-0EB9-18C9-053FFFCB9980}"/>
          </ac:spMkLst>
        </pc:spChg>
        <pc:spChg chg="mod">
          <ac:chgData name="Yoel Kortick" userId="167978f5-7f40-4909-85d5-d4149554ad4e" providerId="ADAL" clId="{E7D4E4AA-F028-4440-94E1-4AD504674A1D}" dt="2024-08-09T14:48:58.617" v="398" actId="403"/>
          <ac:spMkLst>
            <pc:docMk/>
            <pc:sldMk cId="292656038" sldId="949"/>
            <ac:spMk id="10" creationId="{4C5297D4-1A90-BA7E-1EA2-3486955EA032}"/>
          </ac:spMkLst>
        </pc:spChg>
        <pc:spChg chg="del">
          <ac:chgData name="Yoel Kortick" userId="167978f5-7f40-4909-85d5-d4149554ad4e" providerId="ADAL" clId="{E7D4E4AA-F028-4440-94E1-4AD504674A1D}" dt="2024-08-09T14:41:11.381" v="54" actId="478"/>
          <ac:spMkLst>
            <pc:docMk/>
            <pc:sldMk cId="292656038" sldId="949"/>
            <ac:spMk id="11" creationId="{1ACE3884-5DD3-4F86-13C6-FF34F1D35C8C}"/>
          </ac:spMkLst>
        </pc:spChg>
        <pc:picChg chg="add mod">
          <ac:chgData name="Yoel Kortick" userId="167978f5-7f40-4909-85d5-d4149554ad4e" providerId="ADAL" clId="{E7D4E4AA-F028-4440-94E1-4AD504674A1D}" dt="2024-08-09T14:47:27.892" v="381" actId="1037"/>
          <ac:picMkLst>
            <pc:docMk/>
            <pc:sldMk cId="292656038" sldId="949"/>
            <ac:picMk id="5" creationId="{2C3DB27B-CD54-1110-507F-0CF084EE788A}"/>
          </ac:picMkLst>
        </pc:picChg>
        <pc:picChg chg="add mod">
          <ac:chgData name="Yoel Kortick" userId="167978f5-7f40-4909-85d5-d4149554ad4e" providerId="ADAL" clId="{E7D4E4AA-F028-4440-94E1-4AD504674A1D}" dt="2024-08-09T14:42:38.700" v="76" actId="571"/>
          <ac:picMkLst>
            <pc:docMk/>
            <pc:sldMk cId="292656038" sldId="949"/>
            <ac:picMk id="7" creationId="{5D216C0F-CC00-ABC2-8281-2247710807E0}"/>
          </ac:picMkLst>
        </pc:picChg>
      </pc:sldChg>
      <pc:sldChg chg="del">
        <pc:chgData name="Yoel Kortick" userId="167978f5-7f40-4909-85d5-d4149554ad4e" providerId="ADAL" clId="{E7D4E4AA-F028-4440-94E1-4AD504674A1D}" dt="2024-08-09T14:41:20.044" v="56" actId="47"/>
        <pc:sldMkLst>
          <pc:docMk/>
          <pc:sldMk cId="377312541" sldId="950"/>
        </pc:sldMkLst>
      </pc:sldChg>
      <pc:sldChg chg="del">
        <pc:chgData name="Yoel Kortick" userId="167978f5-7f40-4909-85d5-d4149554ad4e" providerId="ADAL" clId="{E7D4E4AA-F028-4440-94E1-4AD504674A1D}" dt="2024-08-09T14:41:20.044" v="56" actId="47"/>
        <pc:sldMkLst>
          <pc:docMk/>
          <pc:sldMk cId="3420794584" sldId="951"/>
        </pc:sldMkLst>
      </pc:sldChg>
      <pc:sldChg chg="del">
        <pc:chgData name="Yoel Kortick" userId="167978f5-7f40-4909-85d5-d4149554ad4e" providerId="ADAL" clId="{E7D4E4AA-F028-4440-94E1-4AD504674A1D}" dt="2024-08-09T14:41:20.044" v="56" actId="47"/>
        <pc:sldMkLst>
          <pc:docMk/>
          <pc:sldMk cId="1354551685" sldId="952"/>
        </pc:sldMkLst>
      </pc:sldChg>
      <pc:sldChg chg="del">
        <pc:chgData name="Yoel Kortick" userId="167978f5-7f40-4909-85d5-d4149554ad4e" providerId="ADAL" clId="{E7D4E4AA-F028-4440-94E1-4AD504674A1D}" dt="2024-08-09T14:41:20.044" v="56" actId="47"/>
        <pc:sldMkLst>
          <pc:docMk/>
          <pc:sldMk cId="4190231975" sldId="953"/>
        </pc:sldMkLst>
      </pc:sldChg>
      <pc:sldChg chg="del">
        <pc:chgData name="Yoel Kortick" userId="167978f5-7f40-4909-85d5-d4149554ad4e" providerId="ADAL" clId="{E7D4E4AA-F028-4440-94E1-4AD504674A1D}" dt="2024-08-09T14:41:20.044" v="56" actId="47"/>
        <pc:sldMkLst>
          <pc:docMk/>
          <pc:sldMk cId="629516196" sldId="954"/>
        </pc:sldMkLst>
      </pc:sldChg>
      <pc:sldChg chg="del">
        <pc:chgData name="Yoel Kortick" userId="167978f5-7f40-4909-85d5-d4149554ad4e" providerId="ADAL" clId="{E7D4E4AA-F028-4440-94E1-4AD504674A1D}" dt="2024-08-09T14:41:20.044" v="56" actId="47"/>
        <pc:sldMkLst>
          <pc:docMk/>
          <pc:sldMk cId="1292699341" sldId="955"/>
        </pc:sldMkLst>
      </pc:sldChg>
      <pc:sldChg chg="del">
        <pc:chgData name="Yoel Kortick" userId="167978f5-7f40-4909-85d5-d4149554ad4e" providerId="ADAL" clId="{E7D4E4AA-F028-4440-94E1-4AD504674A1D}" dt="2024-08-09T14:41:20.044" v="56" actId="47"/>
        <pc:sldMkLst>
          <pc:docMk/>
          <pc:sldMk cId="183536572" sldId="956"/>
        </pc:sldMkLst>
      </pc:sldChg>
      <pc:sldChg chg="del">
        <pc:chgData name="Yoel Kortick" userId="167978f5-7f40-4909-85d5-d4149554ad4e" providerId="ADAL" clId="{E7D4E4AA-F028-4440-94E1-4AD504674A1D}" dt="2024-08-09T14:41:20.044" v="56" actId="47"/>
        <pc:sldMkLst>
          <pc:docMk/>
          <pc:sldMk cId="8132024" sldId="957"/>
        </pc:sldMkLst>
      </pc:sldChg>
      <pc:sldChg chg="del">
        <pc:chgData name="Yoel Kortick" userId="167978f5-7f40-4909-85d5-d4149554ad4e" providerId="ADAL" clId="{E7D4E4AA-F028-4440-94E1-4AD504674A1D}" dt="2024-08-09T14:41:20.044" v="56" actId="47"/>
        <pc:sldMkLst>
          <pc:docMk/>
          <pc:sldMk cId="1739759316" sldId="958"/>
        </pc:sldMkLst>
      </pc:sldChg>
      <pc:sldChg chg="addSp modSp add mod">
        <pc:chgData name="Yoel Kortick" userId="167978f5-7f40-4909-85d5-d4149554ad4e" providerId="ADAL" clId="{E7D4E4AA-F028-4440-94E1-4AD504674A1D}" dt="2024-08-09T14:40:15.489" v="45" actId="255"/>
        <pc:sldMkLst>
          <pc:docMk/>
          <pc:sldMk cId="3525894283" sldId="959"/>
        </pc:sldMkLst>
        <pc:spChg chg="add mod">
          <ac:chgData name="Yoel Kortick" userId="167978f5-7f40-4909-85d5-d4149554ad4e" providerId="ADAL" clId="{E7D4E4AA-F028-4440-94E1-4AD504674A1D}" dt="2024-08-09T14:40:15.489" v="45" actId="255"/>
          <ac:spMkLst>
            <pc:docMk/>
            <pc:sldMk cId="3525894283" sldId="959"/>
            <ac:spMk id="2" creationId="{15617F14-CD94-EFDF-8A27-DCCFCB2F7A8D}"/>
          </ac:spMkLst>
        </pc:spChg>
      </pc:sldChg>
      <pc:sldChg chg="addSp modSp add mod">
        <pc:chgData name="Yoel Kortick" userId="167978f5-7f40-4909-85d5-d4149554ad4e" providerId="ADAL" clId="{E7D4E4AA-F028-4440-94E1-4AD504674A1D}" dt="2024-08-09T14:40:40.719" v="49" actId="255"/>
        <pc:sldMkLst>
          <pc:docMk/>
          <pc:sldMk cId="993033052" sldId="960"/>
        </pc:sldMkLst>
        <pc:spChg chg="add mod">
          <ac:chgData name="Yoel Kortick" userId="167978f5-7f40-4909-85d5-d4149554ad4e" providerId="ADAL" clId="{E7D4E4AA-F028-4440-94E1-4AD504674A1D}" dt="2024-08-09T14:40:40.719" v="49" actId="255"/>
          <ac:spMkLst>
            <pc:docMk/>
            <pc:sldMk cId="993033052" sldId="960"/>
            <ac:spMk id="2" creationId="{A3FC6B8E-DCCD-607C-92B7-2D630D17B62A}"/>
          </ac:spMkLst>
        </pc:spChg>
      </pc:sldChg>
      <pc:sldChg chg="modSp add mod">
        <pc:chgData name="Yoel Kortick" userId="167978f5-7f40-4909-85d5-d4149554ad4e" providerId="ADAL" clId="{E7D4E4AA-F028-4440-94E1-4AD504674A1D}" dt="2024-08-09T14:55:35.208" v="546" actId="1038"/>
        <pc:sldMkLst>
          <pc:docMk/>
          <pc:sldMk cId="2679341083" sldId="961"/>
        </pc:sldMkLst>
        <pc:spChg chg="mod">
          <ac:chgData name="Yoel Kortick" userId="167978f5-7f40-4909-85d5-d4149554ad4e" providerId="ADAL" clId="{E7D4E4AA-F028-4440-94E1-4AD504674A1D}" dt="2024-08-09T14:55:35.208" v="546" actId="1038"/>
          <ac:spMkLst>
            <pc:docMk/>
            <pc:sldMk cId="2679341083" sldId="961"/>
            <ac:spMk id="13" creationId="{F4F9CE6C-EB7E-DBFE-C77E-B97A93A03817}"/>
          </ac:spMkLst>
        </pc:spChg>
      </pc:sldChg>
      <pc:sldChg chg="addSp modSp add mod">
        <pc:chgData name="Yoel Kortick" userId="167978f5-7f40-4909-85d5-d4149554ad4e" providerId="ADAL" clId="{E7D4E4AA-F028-4440-94E1-4AD504674A1D}" dt="2024-08-09T14:56:08.307" v="561" actId="255"/>
        <pc:sldMkLst>
          <pc:docMk/>
          <pc:sldMk cId="4217766241" sldId="962"/>
        </pc:sldMkLst>
        <pc:spChg chg="add mod">
          <ac:chgData name="Yoel Kortick" userId="167978f5-7f40-4909-85d5-d4149554ad4e" providerId="ADAL" clId="{E7D4E4AA-F028-4440-94E1-4AD504674A1D}" dt="2024-08-09T14:56:08.307" v="561" actId="255"/>
          <ac:spMkLst>
            <pc:docMk/>
            <pc:sldMk cId="4217766241" sldId="962"/>
            <ac:spMk id="2" creationId="{8345D3F7-10F3-5425-6AA8-4C124AF578BC}"/>
          </ac:spMkLst>
        </pc:spChg>
        <pc:spChg chg="mod">
          <ac:chgData name="Yoel Kortick" userId="167978f5-7f40-4909-85d5-d4149554ad4e" providerId="ADAL" clId="{E7D4E4AA-F028-4440-94E1-4AD504674A1D}" dt="2024-08-09T14:55:42.349" v="550" actId="403"/>
          <ac:spMkLst>
            <pc:docMk/>
            <pc:sldMk cId="4217766241" sldId="962"/>
            <ac:spMk id="10" creationId="{4C5297D4-1A90-BA7E-1EA2-3486955EA032}"/>
          </ac:spMkLst>
        </pc:spChg>
      </pc:sldChg>
      <pc:sldChg chg="modSp add mod">
        <pc:chgData name="Yoel Kortick" userId="167978f5-7f40-4909-85d5-d4149554ad4e" providerId="ADAL" clId="{E7D4E4AA-F028-4440-94E1-4AD504674A1D}" dt="2024-08-09T14:47:47.828" v="384"/>
        <pc:sldMkLst>
          <pc:docMk/>
          <pc:sldMk cId="2153809652" sldId="963"/>
        </pc:sldMkLst>
        <pc:spChg chg="mod">
          <ac:chgData name="Yoel Kortick" userId="167978f5-7f40-4909-85d5-d4149554ad4e" providerId="ADAL" clId="{E7D4E4AA-F028-4440-94E1-4AD504674A1D}" dt="2024-08-09T14:47:47.828" v="384"/>
          <ac:spMkLst>
            <pc:docMk/>
            <pc:sldMk cId="2153809652" sldId="963"/>
            <ac:spMk id="13" creationId="{F4F9CE6C-EB7E-DBFE-C77E-B97A93A03817}"/>
          </ac:spMkLst>
        </pc:spChg>
      </pc:sldChg>
      <pc:sldChg chg="addSp modSp add mod">
        <pc:chgData name="Yoel Kortick" userId="167978f5-7f40-4909-85d5-d4149554ad4e" providerId="ADAL" clId="{E7D4E4AA-F028-4440-94E1-4AD504674A1D}" dt="2024-08-09T14:49:47.097" v="436" actId="255"/>
        <pc:sldMkLst>
          <pc:docMk/>
          <pc:sldMk cId="276885324" sldId="964"/>
        </pc:sldMkLst>
        <pc:spChg chg="add mod">
          <ac:chgData name="Yoel Kortick" userId="167978f5-7f40-4909-85d5-d4149554ad4e" providerId="ADAL" clId="{E7D4E4AA-F028-4440-94E1-4AD504674A1D}" dt="2024-08-09T14:49:47.097" v="436" actId="255"/>
          <ac:spMkLst>
            <pc:docMk/>
            <pc:sldMk cId="276885324" sldId="964"/>
            <ac:spMk id="2" creationId="{7E0607DB-92FD-758D-D349-0B910FDD37AA}"/>
          </ac:spMkLst>
        </pc:spChg>
        <pc:spChg chg="mod">
          <ac:chgData name="Yoel Kortick" userId="167978f5-7f40-4909-85d5-d4149554ad4e" providerId="ADAL" clId="{E7D4E4AA-F028-4440-94E1-4AD504674A1D}" dt="2024-08-09T14:49:04.131" v="399" actId="403"/>
          <ac:spMkLst>
            <pc:docMk/>
            <pc:sldMk cId="276885324" sldId="964"/>
            <ac:spMk id="10" creationId="{4C5297D4-1A90-BA7E-1EA2-3486955EA032}"/>
          </ac:spMkLst>
        </pc:spChg>
      </pc:sldChg>
      <pc:sldChg chg="modSp add mod">
        <pc:chgData name="Yoel Kortick" userId="167978f5-7f40-4909-85d5-d4149554ad4e" providerId="ADAL" clId="{E7D4E4AA-F028-4440-94E1-4AD504674A1D}" dt="2024-08-09T15:01:13.356" v="795"/>
        <pc:sldMkLst>
          <pc:docMk/>
          <pc:sldMk cId="2240723637" sldId="965"/>
        </pc:sldMkLst>
        <pc:spChg chg="mod">
          <ac:chgData name="Yoel Kortick" userId="167978f5-7f40-4909-85d5-d4149554ad4e" providerId="ADAL" clId="{E7D4E4AA-F028-4440-94E1-4AD504674A1D}" dt="2024-08-09T15:01:13.356" v="795"/>
          <ac:spMkLst>
            <pc:docMk/>
            <pc:sldMk cId="2240723637" sldId="965"/>
            <ac:spMk id="13" creationId="{F4F9CE6C-EB7E-DBFE-C77E-B97A93A03817}"/>
          </ac:spMkLst>
        </pc:spChg>
      </pc:sldChg>
      <pc:sldChg chg="addSp modSp add mod">
        <pc:chgData name="Yoel Kortick" userId="167978f5-7f40-4909-85d5-d4149554ad4e" providerId="ADAL" clId="{E7D4E4AA-F028-4440-94E1-4AD504674A1D}" dt="2024-08-09T15:04:15.819" v="854" actId="14100"/>
        <pc:sldMkLst>
          <pc:docMk/>
          <pc:sldMk cId="2021431732" sldId="966"/>
        </pc:sldMkLst>
        <pc:spChg chg="add mod">
          <ac:chgData name="Yoel Kortick" userId="167978f5-7f40-4909-85d5-d4149554ad4e" providerId="ADAL" clId="{E7D4E4AA-F028-4440-94E1-4AD504674A1D}" dt="2024-08-09T15:03:32.895" v="847" actId="255"/>
          <ac:spMkLst>
            <pc:docMk/>
            <pc:sldMk cId="2021431732" sldId="966"/>
            <ac:spMk id="2" creationId="{BDD33443-7272-AB28-0D82-65386FA8B0C9}"/>
          </ac:spMkLst>
        </pc:spChg>
        <pc:spChg chg="add mod">
          <ac:chgData name="Yoel Kortick" userId="167978f5-7f40-4909-85d5-d4149554ad4e" providerId="ADAL" clId="{E7D4E4AA-F028-4440-94E1-4AD504674A1D}" dt="2024-08-09T15:04:15.819" v="854" actId="14100"/>
          <ac:spMkLst>
            <pc:docMk/>
            <pc:sldMk cId="2021431732" sldId="966"/>
            <ac:spMk id="3" creationId="{F80619B4-014C-211E-12D9-5CC698F8C678}"/>
          </ac:spMkLst>
        </pc:spChg>
        <pc:spChg chg="add mod">
          <ac:chgData name="Yoel Kortick" userId="167978f5-7f40-4909-85d5-d4149554ad4e" providerId="ADAL" clId="{E7D4E4AA-F028-4440-94E1-4AD504674A1D}" dt="2024-08-09T15:03:59.294" v="851" actId="14100"/>
          <ac:spMkLst>
            <pc:docMk/>
            <pc:sldMk cId="2021431732" sldId="966"/>
            <ac:spMk id="4" creationId="{58BBA514-2B4D-FBC9-6AC6-B0542905500D}"/>
          </ac:spMkLst>
        </pc:spChg>
        <pc:spChg chg="mod">
          <ac:chgData name="Yoel Kortick" userId="167978f5-7f40-4909-85d5-d4149554ad4e" providerId="ADAL" clId="{E7D4E4AA-F028-4440-94E1-4AD504674A1D}" dt="2024-08-09T15:01:20.969" v="799" actId="403"/>
          <ac:spMkLst>
            <pc:docMk/>
            <pc:sldMk cId="2021431732" sldId="966"/>
            <ac:spMk id="10" creationId="{4C5297D4-1A90-BA7E-1EA2-3486955EA032}"/>
          </ac:spMkLst>
        </pc:spChg>
        <pc:picChg chg="add mod ord">
          <ac:chgData name="Yoel Kortick" userId="167978f5-7f40-4909-85d5-d4149554ad4e" providerId="ADAL" clId="{E7D4E4AA-F028-4440-94E1-4AD504674A1D}" dt="2024-08-09T15:03:52.961" v="849" actId="167"/>
          <ac:picMkLst>
            <pc:docMk/>
            <pc:sldMk cId="2021431732" sldId="966"/>
            <ac:picMk id="5" creationId="{EF4A2D05-5D82-F84D-E3FA-A437BAE2501D}"/>
          </ac:picMkLst>
        </pc:picChg>
      </pc:sldChg>
      <pc:sldChg chg="modSp add mod">
        <pc:chgData name="Yoel Kortick" userId="167978f5-7f40-4909-85d5-d4149554ad4e" providerId="ADAL" clId="{E7D4E4AA-F028-4440-94E1-4AD504674A1D}" dt="2024-08-09T15:08:47.110" v="937"/>
        <pc:sldMkLst>
          <pc:docMk/>
          <pc:sldMk cId="2815905066" sldId="967"/>
        </pc:sldMkLst>
        <pc:spChg chg="mod">
          <ac:chgData name="Yoel Kortick" userId="167978f5-7f40-4909-85d5-d4149554ad4e" providerId="ADAL" clId="{E7D4E4AA-F028-4440-94E1-4AD504674A1D}" dt="2024-08-09T15:08:47.110" v="937"/>
          <ac:spMkLst>
            <pc:docMk/>
            <pc:sldMk cId="2815905066" sldId="967"/>
            <ac:spMk id="13" creationId="{F4F9CE6C-EB7E-DBFE-C77E-B97A93A03817}"/>
          </ac:spMkLst>
        </pc:spChg>
      </pc:sldChg>
      <pc:sldChg chg="addSp modSp add mod">
        <pc:chgData name="Yoel Kortick" userId="167978f5-7f40-4909-85d5-d4149554ad4e" providerId="ADAL" clId="{E7D4E4AA-F028-4440-94E1-4AD504674A1D}" dt="2024-08-09T15:10:58.821" v="984" actId="255"/>
        <pc:sldMkLst>
          <pc:docMk/>
          <pc:sldMk cId="2280504960" sldId="968"/>
        </pc:sldMkLst>
        <pc:spChg chg="add mod">
          <ac:chgData name="Yoel Kortick" userId="167978f5-7f40-4909-85d5-d4149554ad4e" providerId="ADAL" clId="{E7D4E4AA-F028-4440-94E1-4AD504674A1D}" dt="2024-08-09T15:10:58.821" v="984" actId="255"/>
          <ac:spMkLst>
            <pc:docMk/>
            <pc:sldMk cId="2280504960" sldId="968"/>
            <ac:spMk id="2" creationId="{3ABE940C-8788-018A-D1D8-9881A917975B}"/>
          </ac:spMkLst>
        </pc:spChg>
        <pc:spChg chg="add mod">
          <ac:chgData name="Yoel Kortick" userId="167978f5-7f40-4909-85d5-d4149554ad4e" providerId="ADAL" clId="{E7D4E4AA-F028-4440-94E1-4AD504674A1D}" dt="2024-08-09T15:10:41.602" v="979" actId="1036"/>
          <ac:spMkLst>
            <pc:docMk/>
            <pc:sldMk cId="2280504960" sldId="968"/>
            <ac:spMk id="4" creationId="{DB412A8E-CA74-D76A-D623-4E7B94B6BE83}"/>
          </ac:spMkLst>
        </pc:spChg>
        <pc:spChg chg="add mod">
          <ac:chgData name="Yoel Kortick" userId="167978f5-7f40-4909-85d5-d4149554ad4e" providerId="ADAL" clId="{E7D4E4AA-F028-4440-94E1-4AD504674A1D}" dt="2024-08-09T15:10:52.083" v="981" actId="14100"/>
          <ac:spMkLst>
            <pc:docMk/>
            <pc:sldMk cId="2280504960" sldId="968"/>
            <ac:spMk id="5" creationId="{CB3EB832-27C9-BDB8-0591-2C3F67B31E8F}"/>
          </ac:spMkLst>
        </pc:spChg>
        <pc:spChg chg="mod">
          <ac:chgData name="Yoel Kortick" userId="167978f5-7f40-4909-85d5-d4149554ad4e" providerId="ADAL" clId="{E7D4E4AA-F028-4440-94E1-4AD504674A1D}" dt="2024-08-09T15:08:53.781" v="941" actId="403"/>
          <ac:spMkLst>
            <pc:docMk/>
            <pc:sldMk cId="2280504960" sldId="968"/>
            <ac:spMk id="10" creationId="{4C5297D4-1A90-BA7E-1EA2-3486955EA032}"/>
          </ac:spMkLst>
        </pc:spChg>
        <pc:picChg chg="add mod">
          <ac:chgData name="Yoel Kortick" userId="167978f5-7f40-4909-85d5-d4149554ad4e" providerId="ADAL" clId="{E7D4E4AA-F028-4440-94E1-4AD504674A1D}" dt="2024-08-09T15:10:33.074" v="973" actId="1076"/>
          <ac:picMkLst>
            <pc:docMk/>
            <pc:sldMk cId="2280504960" sldId="968"/>
            <ac:picMk id="3" creationId="{4D215677-3BAA-6548-65C4-CA92173D3DC4}"/>
          </ac:picMkLst>
        </pc:picChg>
      </pc:sldChg>
      <pc:sldChg chg="add del">
        <pc:chgData name="Yoel Kortick" userId="167978f5-7f40-4909-85d5-d4149554ad4e" providerId="ADAL" clId="{E7D4E4AA-F028-4440-94E1-4AD504674A1D}" dt="2024-08-09T15:08:57.952" v="942" actId="47"/>
        <pc:sldMkLst>
          <pc:docMk/>
          <pc:sldMk cId="3600018761" sldId="969"/>
        </pc:sldMkLst>
      </pc:sldChg>
      <pc:sldChg chg="add del">
        <pc:chgData name="Yoel Kortick" userId="167978f5-7f40-4909-85d5-d4149554ad4e" providerId="ADAL" clId="{E7D4E4AA-F028-4440-94E1-4AD504674A1D}" dt="2024-08-09T15:08:58.654" v="943" actId="47"/>
        <pc:sldMkLst>
          <pc:docMk/>
          <pc:sldMk cId="297613599" sldId="970"/>
        </pc:sldMkLst>
      </pc:sldChg>
      <pc:sldChg chg="add del">
        <pc:chgData name="Yoel Kortick" userId="167978f5-7f40-4909-85d5-d4149554ad4e" providerId="ADAL" clId="{E7D4E4AA-F028-4440-94E1-4AD504674A1D}" dt="2024-08-09T15:08:59.270" v="944" actId="47"/>
        <pc:sldMkLst>
          <pc:docMk/>
          <pc:sldMk cId="150097232" sldId="971"/>
        </pc:sldMkLst>
      </pc:sldChg>
      <pc:sldChg chg="add del">
        <pc:chgData name="Yoel Kortick" userId="167978f5-7f40-4909-85d5-d4149554ad4e" providerId="ADAL" clId="{E7D4E4AA-F028-4440-94E1-4AD504674A1D}" dt="2024-08-09T15:09:00.276" v="945" actId="47"/>
        <pc:sldMkLst>
          <pc:docMk/>
          <pc:sldMk cId="1476715868" sldId="972"/>
        </pc:sldMkLst>
      </pc:sldChg>
      <pc:sldChg chg="add del">
        <pc:chgData name="Yoel Kortick" userId="167978f5-7f40-4909-85d5-d4149554ad4e" providerId="ADAL" clId="{E7D4E4AA-F028-4440-94E1-4AD504674A1D}" dt="2024-08-09T15:09:01.141" v="946" actId="47"/>
        <pc:sldMkLst>
          <pc:docMk/>
          <pc:sldMk cId="3089553158" sldId="973"/>
        </pc:sldMkLst>
      </pc:sldChg>
      <pc:sldChg chg="add del">
        <pc:chgData name="Yoel Kortick" userId="167978f5-7f40-4909-85d5-d4149554ad4e" providerId="ADAL" clId="{E7D4E4AA-F028-4440-94E1-4AD504674A1D}" dt="2024-08-09T15:09:03.521" v="947" actId="47"/>
        <pc:sldMkLst>
          <pc:docMk/>
          <pc:sldMk cId="2741893762" sldId="974"/>
        </pc:sldMkLst>
      </pc:sldChg>
      <pc:sldChg chg="addSp modSp add mod">
        <pc:chgData name="Yoel Kortick" userId="167978f5-7f40-4909-85d5-d4149554ad4e" providerId="ADAL" clId="{E7D4E4AA-F028-4440-94E1-4AD504674A1D}" dt="2024-08-09T14:48:38.638" v="393" actId="403"/>
        <pc:sldMkLst>
          <pc:docMk/>
          <pc:sldMk cId="817538236" sldId="975"/>
        </pc:sldMkLst>
        <pc:spChg chg="add mod">
          <ac:chgData name="Yoel Kortick" userId="167978f5-7f40-4909-85d5-d4149554ad4e" providerId="ADAL" clId="{E7D4E4AA-F028-4440-94E1-4AD504674A1D}" dt="2024-08-09T14:43:44.727" v="135" actId="255"/>
          <ac:spMkLst>
            <pc:docMk/>
            <pc:sldMk cId="817538236" sldId="975"/>
            <ac:spMk id="2" creationId="{1B7C32D7-7E0B-6B4D-C46D-E5E7DA655019}"/>
          </ac:spMkLst>
        </pc:spChg>
        <pc:spChg chg="mod">
          <ac:chgData name="Yoel Kortick" userId="167978f5-7f40-4909-85d5-d4149554ad4e" providerId="ADAL" clId="{E7D4E4AA-F028-4440-94E1-4AD504674A1D}" dt="2024-08-09T14:48:38.638" v="393" actId="403"/>
          <ac:spMkLst>
            <pc:docMk/>
            <pc:sldMk cId="817538236" sldId="975"/>
            <ac:spMk id="10" creationId="{4C5297D4-1A90-BA7E-1EA2-3486955EA032}"/>
          </ac:spMkLst>
        </pc:spChg>
      </pc:sldChg>
      <pc:sldChg chg="addSp modSp add mod">
        <pc:chgData name="Yoel Kortick" userId="167978f5-7f40-4909-85d5-d4149554ad4e" providerId="ADAL" clId="{E7D4E4AA-F028-4440-94E1-4AD504674A1D}" dt="2024-08-09T14:48:43.316" v="394" actId="403"/>
        <pc:sldMkLst>
          <pc:docMk/>
          <pc:sldMk cId="1753027298" sldId="976"/>
        </pc:sldMkLst>
        <pc:spChg chg="add mod">
          <ac:chgData name="Yoel Kortick" userId="167978f5-7f40-4909-85d5-d4149554ad4e" providerId="ADAL" clId="{E7D4E4AA-F028-4440-94E1-4AD504674A1D}" dt="2024-08-09T14:44:21.806" v="154" actId="255"/>
          <ac:spMkLst>
            <pc:docMk/>
            <pc:sldMk cId="1753027298" sldId="976"/>
            <ac:spMk id="2" creationId="{007B31EB-0390-856B-9B42-1D2CC62AEE14}"/>
          </ac:spMkLst>
        </pc:spChg>
        <pc:spChg chg="add mod">
          <ac:chgData name="Yoel Kortick" userId="167978f5-7f40-4909-85d5-d4149554ad4e" providerId="ADAL" clId="{E7D4E4AA-F028-4440-94E1-4AD504674A1D}" dt="2024-08-09T14:44:06.275" v="150" actId="1038"/>
          <ac:spMkLst>
            <pc:docMk/>
            <pc:sldMk cId="1753027298" sldId="976"/>
            <ac:spMk id="4" creationId="{60B2823C-25BD-6741-4D9F-F619E0467B9D}"/>
          </ac:spMkLst>
        </pc:spChg>
        <pc:spChg chg="add mod">
          <ac:chgData name="Yoel Kortick" userId="167978f5-7f40-4909-85d5-d4149554ad4e" providerId="ADAL" clId="{E7D4E4AA-F028-4440-94E1-4AD504674A1D}" dt="2024-08-09T14:44:06.275" v="150" actId="1038"/>
          <ac:spMkLst>
            <pc:docMk/>
            <pc:sldMk cId="1753027298" sldId="976"/>
            <ac:spMk id="5" creationId="{FC790613-C5E6-D4CF-9B02-981D46EE84CD}"/>
          </ac:spMkLst>
        </pc:spChg>
        <pc:spChg chg="add mod">
          <ac:chgData name="Yoel Kortick" userId="167978f5-7f40-4909-85d5-d4149554ad4e" providerId="ADAL" clId="{E7D4E4AA-F028-4440-94E1-4AD504674A1D}" dt="2024-08-09T14:44:06.275" v="150" actId="1038"/>
          <ac:spMkLst>
            <pc:docMk/>
            <pc:sldMk cId="1753027298" sldId="976"/>
            <ac:spMk id="6" creationId="{A0A06B4A-6D5C-BCD8-9F2A-E634964D1542}"/>
          </ac:spMkLst>
        </pc:spChg>
        <pc:spChg chg="mod">
          <ac:chgData name="Yoel Kortick" userId="167978f5-7f40-4909-85d5-d4149554ad4e" providerId="ADAL" clId="{E7D4E4AA-F028-4440-94E1-4AD504674A1D}" dt="2024-08-09T14:48:43.316" v="394" actId="403"/>
          <ac:spMkLst>
            <pc:docMk/>
            <pc:sldMk cId="1753027298" sldId="976"/>
            <ac:spMk id="10" creationId="{4C5297D4-1A90-BA7E-1EA2-3486955EA032}"/>
          </ac:spMkLst>
        </pc:spChg>
        <pc:picChg chg="add mod">
          <ac:chgData name="Yoel Kortick" userId="167978f5-7f40-4909-85d5-d4149554ad4e" providerId="ADAL" clId="{E7D4E4AA-F028-4440-94E1-4AD504674A1D}" dt="2024-08-09T14:44:24.355" v="155" actId="208"/>
          <ac:picMkLst>
            <pc:docMk/>
            <pc:sldMk cId="1753027298" sldId="976"/>
            <ac:picMk id="3" creationId="{9D9281DA-F5D6-D895-BA55-F92FBEF19A99}"/>
          </ac:picMkLst>
        </pc:picChg>
      </pc:sldChg>
      <pc:sldChg chg="addSp modSp add mod">
        <pc:chgData name="Yoel Kortick" userId="167978f5-7f40-4909-85d5-d4149554ad4e" providerId="ADAL" clId="{E7D4E4AA-F028-4440-94E1-4AD504674A1D}" dt="2024-08-09T14:48:46.780" v="395" actId="403"/>
        <pc:sldMkLst>
          <pc:docMk/>
          <pc:sldMk cId="510113911" sldId="977"/>
        </pc:sldMkLst>
        <pc:spChg chg="add mod">
          <ac:chgData name="Yoel Kortick" userId="167978f5-7f40-4909-85d5-d4149554ad4e" providerId="ADAL" clId="{E7D4E4AA-F028-4440-94E1-4AD504674A1D}" dt="2024-08-09T14:44:58.698" v="194" actId="255"/>
          <ac:spMkLst>
            <pc:docMk/>
            <pc:sldMk cId="510113911" sldId="977"/>
            <ac:spMk id="3" creationId="{0CCFAFF6-A01C-47F1-FB29-155FF746CFEE}"/>
          </ac:spMkLst>
        </pc:spChg>
        <pc:spChg chg="add mod">
          <ac:chgData name="Yoel Kortick" userId="167978f5-7f40-4909-85d5-d4149554ad4e" providerId="ADAL" clId="{E7D4E4AA-F028-4440-94E1-4AD504674A1D}" dt="2024-08-09T14:44:44.505" v="176" actId="1038"/>
          <ac:spMkLst>
            <pc:docMk/>
            <pc:sldMk cId="510113911" sldId="977"/>
            <ac:spMk id="4" creationId="{54169961-53A0-98AD-A9A4-7DB1F7490CF0}"/>
          </ac:spMkLst>
        </pc:spChg>
        <pc:spChg chg="mod">
          <ac:chgData name="Yoel Kortick" userId="167978f5-7f40-4909-85d5-d4149554ad4e" providerId="ADAL" clId="{E7D4E4AA-F028-4440-94E1-4AD504674A1D}" dt="2024-08-09T14:48:46.780" v="395" actId="403"/>
          <ac:spMkLst>
            <pc:docMk/>
            <pc:sldMk cId="510113911" sldId="977"/>
            <ac:spMk id="10" creationId="{4C5297D4-1A90-BA7E-1EA2-3486955EA032}"/>
          </ac:spMkLst>
        </pc:spChg>
        <pc:picChg chg="add mod">
          <ac:chgData name="Yoel Kortick" userId="167978f5-7f40-4909-85d5-d4149554ad4e" providerId="ADAL" clId="{E7D4E4AA-F028-4440-94E1-4AD504674A1D}" dt="2024-08-09T14:45:01.692" v="195" actId="208"/>
          <ac:picMkLst>
            <pc:docMk/>
            <pc:sldMk cId="510113911" sldId="977"/>
            <ac:picMk id="2" creationId="{14E41A33-4E20-5435-1D73-1891C93C6D9D}"/>
          </ac:picMkLst>
        </pc:picChg>
      </pc:sldChg>
      <pc:sldChg chg="addSp modSp add mod">
        <pc:chgData name="Yoel Kortick" userId="167978f5-7f40-4909-85d5-d4149554ad4e" providerId="ADAL" clId="{E7D4E4AA-F028-4440-94E1-4AD504674A1D}" dt="2024-08-09T14:48:50.247" v="396" actId="403"/>
        <pc:sldMkLst>
          <pc:docMk/>
          <pc:sldMk cId="1281462195" sldId="978"/>
        </pc:sldMkLst>
        <pc:spChg chg="add mod">
          <ac:chgData name="Yoel Kortick" userId="167978f5-7f40-4909-85d5-d4149554ad4e" providerId="ADAL" clId="{E7D4E4AA-F028-4440-94E1-4AD504674A1D}" dt="2024-08-09T14:45:23.585" v="213" actId="255"/>
          <ac:spMkLst>
            <pc:docMk/>
            <pc:sldMk cId="1281462195" sldId="978"/>
            <ac:spMk id="4" creationId="{9E9E7A51-A56F-C0B0-E2A6-4595267E23FF}"/>
          </ac:spMkLst>
        </pc:spChg>
        <pc:spChg chg="add mod">
          <ac:chgData name="Yoel Kortick" userId="167978f5-7f40-4909-85d5-d4149554ad4e" providerId="ADAL" clId="{E7D4E4AA-F028-4440-94E1-4AD504674A1D}" dt="2024-08-09T14:45:35.839" v="265" actId="1038"/>
          <ac:spMkLst>
            <pc:docMk/>
            <pc:sldMk cId="1281462195" sldId="978"/>
            <ac:spMk id="5" creationId="{47A009D8-ACF8-F1A8-7AA3-C3E0CA765C36}"/>
          </ac:spMkLst>
        </pc:spChg>
        <pc:spChg chg="add mod">
          <ac:chgData name="Yoel Kortick" userId="167978f5-7f40-4909-85d5-d4149554ad4e" providerId="ADAL" clId="{E7D4E4AA-F028-4440-94E1-4AD504674A1D}" dt="2024-08-09T14:45:35.839" v="265" actId="1038"/>
          <ac:spMkLst>
            <pc:docMk/>
            <pc:sldMk cId="1281462195" sldId="978"/>
            <ac:spMk id="6" creationId="{98993494-C53E-D0E5-8507-9AB1047EC17C}"/>
          </ac:spMkLst>
        </pc:spChg>
        <pc:spChg chg="add mod">
          <ac:chgData name="Yoel Kortick" userId="167978f5-7f40-4909-85d5-d4149554ad4e" providerId="ADAL" clId="{E7D4E4AA-F028-4440-94E1-4AD504674A1D}" dt="2024-08-09T14:45:35.839" v="265" actId="1038"/>
          <ac:spMkLst>
            <pc:docMk/>
            <pc:sldMk cId="1281462195" sldId="978"/>
            <ac:spMk id="7" creationId="{3026A345-EE9B-D398-AC1A-3DC7749E6BAC}"/>
          </ac:spMkLst>
        </pc:spChg>
        <pc:spChg chg="add mod">
          <ac:chgData name="Yoel Kortick" userId="167978f5-7f40-4909-85d5-d4149554ad4e" providerId="ADAL" clId="{E7D4E4AA-F028-4440-94E1-4AD504674A1D}" dt="2024-08-09T14:45:35.839" v="265" actId="1038"/>
          <ac:spMkLst>
            <pc:docMk/>
            <pc:sldMk cId="1281462195" sldId="978"/>
            <ac:spMk id="8" creationId="{3A9E64E1-14C5-3AF8-A618-5BAF06EB506B}"/>
          </ac:spMkLst>
        </pc:spChg>
        <pc:spChg chg="mod">
          <ac:chgData name="Yoel Kortick" userId="167978f5-7f40-4909-85d5-d4149554ad4e" providerId="ADAL" clId="{E7D4E4AA-F028-4440-94E1-4AD504674A1D}" dt="2024-08-09T14:48:50.247" v="396" actId="403"/>
          <ac:spMkLst>
            <pc:docMk/>
            <pc:sldMk cId="1281462195" sldId="978"/>
            <ac:spMk id="10" creationId="{4C5297D4-1A90-BA7E-1EA2-3486955EA032}"/>
          </ac:spMkLst>
        </pc:spChg>
        <pc:spChg chg="add mod">
          <ac:chgData name="Yoel Kortick" userId="167978f5-7f40-4909-85d5-d4149554ad4e" providerId="ADAL" clId="{E7D4E4AA-F028-4440-94E1-4AD504674A1D}" dt="2024-08-09T14:45:35.839" v="265" actId="1038"/>
          <ac:spMkLst>
            <pc:docMk/>
            <pc:sldMk cId="1281462195" sldId="978"/>
            <ac:spMk id="11" creationId="{AB107D33-8520-0834-0347-C2992BC8D97D}"/>
          </ac:spMkLst>
        </pc:spChg>
        <pc:spChg chg="add mod">
          <ac:chgData name="Yoel Kortick" userId="167978f5-7f40-4909-85d5-d4149554ad4e" providerId="ADAL" clId="{E7D4E4AA-F028-4440-94E1-4AD504674A1D}" dt="2024-08-09T14:45:35.839" v="265" actId="1038"/>
          <ac:spMkLst>
            <pc:docMk/>
            <pc:sldMk cId="1281462195" sldId="978"/>
            <ac:spMk id="12" creationId="{E6EC4C2B-3A29-EDC8-A812-A3795B6F92B9}"/>
          </ac:spMkLst>
        </pc:spChg>
        <pc:picChg chg="add mod">
          <ac:chgData name="Yoel Kortick" userId="167978f5-7f40-4909-85d5-d4149554ad4e" providerId="ADAL" clId="{E7D4E4AA-F028-4440-94E1-4AD504674A1D}" dt="2024-08-09T14:45:43.220" v="268" actId="208"/>
          <ac:picMkLst>
            <pc:docMk/>
            <pc:sldMk cId="1281462195" sldId="978"/>
            <ac:picMk id="2" creationId="{D7F8B7DE-82F5-D33B-75B8-41E7641E4F61}"/>
          </ac:picMkLst>
        </pc:picChg>
        <pc:picChg chg="add mod">
          <ac:chgData name="Yoel Kortick" userId="167978f5-7f40-4909-85d5-d4149554ad4e" providerId="ADAL" clId="{E7D4E4AA-F028-4440-94E1-4AD504674A1D}" dt="2024-08-09T14:45:41.014" v="266" actId="208"/>
          <ac:picMkLst>
            <pc:docMk/>
            <pc:sldMk cId="1281462195" sldId="978"/>
            <ac:picMk id="3" creationId="{A266350B-2FD3-3C25-E297-048BFBDFA87E}"/>
          </ac:picMkLst>
        </pc:picChg>
        <pc:cxnChg chg="add mod">
          <ac:chgData name="Yoel Kortick" userId="167978f5-7f40-4909-85d5-d4149554ad4e" providerId="ADAL" clId="{E7D4E4AA-F028-4440-94E1-4AD504674A1D}" dt="2024-08-09T14:45:35.839" v="265" actId="1038"/>
          <ac:cxnSpMkLst>
            <pc:docMk/>
            <pc:sldMk cId="1281462195" sldId="978"/>
            <ac:cxnSpMk id="13" creationId="{D87A060F-154F-10D4-BBE2-9513DBDD796C}"/>
          </ac:cxnSpMkLst>
        </pc:cxnChg>
        <pc:cxnChg chg="add mod">
          <ac:chgData name="Yoel Kortick" userId="167978f5-7f40-4909-85d5-d4149554ad4e" providerId="ADAL" clId="{E7D4E4AA-F028-4440-94E1-4AD504674A1D}" dt="2024-08-09T14:45:35.839" v="265" actId="1038"/>
          <ac:cxnSpMkLst>
            <pc:docMk/>
            <pc:sldMk cId="1281462195" sldId="978"/>
            <ac:cxnSpMk id="14" creationId="{54A85A3A-26C7-44B6-2A76-00B338D2A28B}"/>
          </ac:cxnSpMkLst>
        </pc:cxnChg>
      </pc:sldChg>
      <pc:sldChg chg="addSp modSp add mod">
        <pc:chgData name="Yoel Kortick" userId="167978f5-7f40-4909-85d5-d4149554ad4e" providerId="ADAL" clId="{E7D4E4AA-F028-4440-94E1-4AD504674A1D}" dt="2024-08-09T14:48:54.321" v="397" actId="403"/>
        <pc:sldMkLst>
          <pc:docMk/>
          <pc:sldMk cId="1689717950" sldId="979"/>
        </pc:sldMkLst>
        <pc:spChg chg="add mod">
          <ac:chgData name="Yoel Kortick" userId="167978f5-7f40-4909-85d5-d4149554ad4e" providerId="ADAL" clId="{E7D4E4AA-F028-4440-94E1-4AD504674A1D}" dt="2024-08-09T14:46:08.265" v="287" actId="14100"/>
          <ac:spMkLst>
            <pc:docMk/>
            <pc:sldMk cId="1689717950" sldId="979"/>
            <ac:spMk id="3" creationId="{1BF59E74-133F-4473-A916-68B3EBBD138C}"/>
          </ac:spMkLst>
        </pc:spChg>
        <pc:spChg chg="add mod">
          <ac:chgData name="Yoel Kortick" userId="167978f5-7f40-4909-85d5-d4149554ad4e" providerId="ADAL" clId="{E7D4E4AA-F028-4440-94E1-4AD504674A1D}" dt="2024-08-09T14:47:01.202" v="363" actId="14100"/>
          <ac:spMkLst>
            <pc:docMk/>
            <pc:sldMk cId="1689717950" sldId="979"/>
            <ac:spMk id="5" creationId="{8DD94E20-BFE7-612E-B3DA-CA18471B09E7}"/>
          </ac:spMkLst>
        </pc:spChg>
        <pc:spChg chg="add mod">
          <ac:chgData name="Yoel Kortick" userId="167978f5-7f40-4909-85d5-d4149554ad4e" providerId="ADAL" clId="{E7D4E4AA-F028-4440-94E1-4AD504674A1D}" dt="2024-08-09T14:46:48.020" v="358" actId="1076"/>
          <ac:spMkLst>
            <pc:docMk/>
            <pc:sldMk cId="1689717950" sldId="979"/>
            <ac:spMk id="6" creationId="{CBC04433-4753-8AA4-EC99-0D812CB2A440}"/>
          </ac:spMkLst>
        </pc:spChg>
        <pc:spChg chg="add mod">
          <ac:chgData name="Yoel Kortick" userId="167978f5-7f40-4909-85d5-d4149554ad4e" providerId="ADAL" clId="{E7D4E4AA-F028-4440-94E1-4AD504674A1D}" dt="2024-08-09T14:46:43.254" v="357" actId="1076"/>
          <ac:spMkLst>
            <pc:docMk/>
            <pc:sldMk cId="1689717950" sldId="979"/>
            <ac:spMk id="7" creationId="{8EF2E541-51FF-BDCE-F4BC-CD08DD2D3BD4}"/>
          </ac:spMkLst>
        </pc:spChg>
        <pc:spChg chg="mod">
          <ac:chgData name="Yoel Kortick" userId="167978f5-7f40-4909-85d5-d4149554ad4e" providerId="ADAL" clId="{E7D4E4AA-F028-4440-94E1-4AD504674A1D}" dt="2024-08-09T14:48:54.321" v="397" actId="403"/>
          <ac:spMkLst>
            <pc:docMk/>
            <pc:sldMk cId="1689717950" sldId="979"/>
            <ac:spMk id="10" creationId="{4C5297D4-1A90-BA7E-1EA2-3486955EA032}"/>
          </ac:spMkLst>
        </pc:spChg>
        <pc:spChg chg="add mod">
          <ac:chgData name="Yoel Kortick" userId="167978f5-7f40-4909-85d5-d4149554ad4e" providerId="ADAL" clId="{E7D4E4AA-F028-4440-94E1-4AD504674A1D}" dt="2024-08-09T14:46:53.196" v="360" actId="1076"/>
          <ac:spMkLst>
            <pc:docMk/>
            <pc:sldMk cId="1689717950" sldId="979"/>
            <ac:spMk id="11" creationId="{AED424A0-C174-ED7D-FC6B-5489E824BC34}"/>
          </ac:spMkLst>
        </pc:spChg>
        <pc:picChg chg="add mod">
          <ac:chgData name="Yoel Kortick" userId="167978f5-7f40-4909-85d5-d4149554ad4e" providerId="ADAL" clId="{E7D4E4AA-F028-4440-94E1-4AD504674A1D}" dt="2024-08-09T14:46:38.075" v="356" actId="14100"/>
          <ac:picMkLst>
            <pc:docMk/>
            <pc:sldMk cId="1689717950" sldId="979"/>
            <ac:picMk id="2" creationId="{FD5EAE65-17CC-0185-703C-333ED109A00F}"/>
          </ac:picMkLst>
        </pc:picChg>
        <pc:cxnChg chg="add mod">
          <ac:chgData name="Yoel Kortick" userId="167978f5-7f40-4909-85d5-d4149554ad4e" providerId="ADAL" clId="{E7D4E4AA-F028-4440-94E1-4AD504674A1D}" dt="2024-08-09T14:46:50.727" v="359" actId="14100"/>
          <ac:cxnSpMkLst>
            <pc:docMk/>
            <pc:sldMk cId="1689717950" sldId="979"/>
            <ac:cxnSpMk id="4" creationId="{E16518A6-14F1-B4D4-81B3-8B3FF0FAD5A6}"/>
          </ac:cxnSpMkLst>
        </pc:cxnChg>
        <pc:cxnChg chg="add mod">
          <ac:chgData name="Yoel Kortick" userId="167978f5-7f40-4909-85d5-d4149554ad4e" providerId="ADAL" clId="{E7D4E4AA-F028-4440-94E1-4AD504674A1D}" dt="2024-08-09T14:46:43.254" v="357" actId="1076"/>
          <ac:cxnSpMkLst>
            <pc:docMk/>
            <pc:sldMk cId="1689717950" sldId="979"/>
            <ac:cxnSpMk id="8" creationId="{BEBF1429-5044-6F7A-BA25-758883FDBE1B}"/>
          </ac:cxnSpMkLst>
        </pc:cxnChg>
        <pc:cxnChg chg="add mod">
          <ac:chgData name="Yoel Kortick" userId="167978f5-7f40-4909-85d5-d4149554ad4e" providerId="ADAL" clId="{E7D4E4AA-F028-4440-94E1-4AD504674A1D}" dt="2024-08-09T14:47:01.202" v="363" actId="14100"/>
          <ac:cxnSpMkLst>
            <pc:docMk/>
            <pc:sldMk cId="1689717950" sldId="979"/>
            <ac:cxnSpMk id="12" creationId="{AFADF882-022D-4885-7171-A96C64C1CA0D}"/>
          </ac:cxnSpMkLst>
        </pc:cxnChg>
      </pc:sldChg>
      <pc:sldChg chg="addSp modSp add mod">
        <pc:chgData name="Yoel Kortick" userId="167978f5-7f40-4909-85d5-d4149554ad4e" providerId="ADAL" clId="{E7D4E4AA-F028-4440-94E1-4AD504674A1D}" dt="2024-08-09T14:50:31.869" v="452" actId="1036"/>
        <pc:sldMkLst>
          <pc:docMk/>
          <pc:sldMk cId="4033267117" sldId="980"/>
        </pc:sldMkLst>
        <pc:spChg chg="add mod">
          <ac:chgData name="Yoel Kortick" userId="167978f5-7f40-4909-85d5-d4149554ad4e" providerId="ADAL" clId="{E7D4E4AA-F028-4440-94E1-4AD504674A1D}" dt="2024-08-09T14:50:20.513" v="445" actId="255"/>
          <ac:spMkLst>
            <pc:docMk/>
            <pc:sldMk cId="4033267117" sldId="980"/>
            <ac:spMk id="3" creationId="{D3460DFC-9AE9-BD5C-5AC5-3C7FCFFF355F}"/>
          </ac:spMkLst>
        </pc:spChg>
        <pc:spChg chg="add mod">
          <ac:chgData name="Yoel Kortick" userId="167978f5-7f40-4909-85d5-d4149554ad4e" providerId="ADAL" clId="{E7D4E4AA-F028-4440-94E1-4AD504674A1D}" dt="2024-08-09T14:50:31.869" v="452" actId="1036"/>
          <ac:spMkLst>
            <pc:docMk/>
            <pc:sldMk cId="4033267117" sldId="980"/>
            <ac:spMk id="4" creationId="{655EC5CC-4C3D-A7F1-FBE1-D5CC1D2C55CA}"/>
          </ac:spMkLst>
        </pc:spChg>
        <pc:picChg chg="add mod">
          <ac:chgData name="Yoel Kortick" userId="167978f5-7f40-4909-85d5-d4149554ad4e" providerId="ADAL" clId="{E7D4E4AA-F028-4440-94E1-4AD504674A1D}" dt="2024-08-09T14:50:27.265" v="447" actId="1076"/>
          <ac:picMkLst>
            <pc:docMk/>
            <pc:sldMk cId="4033267117" sldId="980"/>
            <ac:picMk id="2" creationId="{65CFA258-E79E-C646-C602-704F2DC2A5A4}"/>
          </ac:picMkLst>
        </pc:picChg>
      </pc:sldChg>
      <pc:sldChg chg="addSp delSp modSp add mod">
        <pc:chgData name="Yoel Kortick" userId="167978f5-7f40-4909-85d5-d4149554ad4e" providerId="ADAL" clId="{E7D4E4AA-F028-4440-94E1-4AD504674A1D}" dt="2024-08-09T14:51:34.575" v="465" actId="167"/>
        <pc:sldMkLst>
          <pc:docMk/>
          <pc:sldMk cId="1231552195" sldId="981"/>
        </pc:sldMkLst>
        <pc:spChg chg="add mod">
          <ac:chgData name="Yoel Kortick" userId="167978f5-7f40-4909-85d5-d4149554ad4e" providerId="ADAL" clId="{E7D4E4AA-F028-4440-94E1-4AD504674A1D}" dt="2024-08-09T14:51:21.022" v="463" actId="255"/>
          <ac:spMkLst>
            <pc:docMk/>
            <pc:sldMk cId="1231552195" sldId="981"/>
            <ac:spMk id="3" creationId="{25903740-4FAB-27B2-A361-843A97F6A62A}"/>
          </ac:spMkLst>
        </pc:spChg>
        <pc:spChg chg="add mod">
          <ac:chgData name="Yoel Kortick" userId="167978f5-7f40-4909-85d5-d4149554ad4e" providerId="ADAL" clId="{E7D4E4AA-F028-4440-94E1-4AD504674A1D}" dt="2024-08-09T14:51:14.172" v="460" actId="1076"/>
          <ac:spMkLst>
            <pc:docMk/>
            <pc:sldMk cId="1231552195" sldId="981"/>
            <ac:spMk id="4" creationId="{3FE4255D-3139-87A9-056A-013BCCDEFE75}"/>
          </ac:spMkLst>
        </pc:spChg>
        <pc:spChg chg="add del mod">
          <ac:chgData name="Yoel Kortick" userId="167978f5-7f40-4909-85d5-d4149554ad4e" providerId="ADAL" clId="{E7D4E4AA-F028-4440-94E1-4AD504674A1D}" dt="2024-08-09T14:51:12.186" v="459" actId="478"/>
          <ac:spMkLst>
            <pc:docMk/>
            <pc:sldMk cId="1231552195" sldId="981"/>
            <ac:spMk id="5" creationId="{8B1786B2-43E2-77AF-587D-C15912D0A866}"/>
          </ac:spMkLst>
        </pc:spChg>
        <pc:picChg chg="add mod ord">
          <ac:chgData name="Yoel Kortick" userId="167978f5-7f40-4909-85d5-d4149554ad4e" providerId="ADAL" clId="{E7D4E4AA-F028-4440-94E1-4AD504674A1D}" dt="2024-08-09T14:51:34.575" v="465" actId="167"/>
          <ac:picMkLst>
            <pc:docMk/>
            <pc:sldMk cId="1231552195" sldId="981"/>
            <ac:picMk id="2" creationId="{F4FB95C9-2AB1-3EB7-D201-CFD4670C041F}"/>
          </ac:picMkLst>
        </pc:picChg>
      </pc:sldChg>
      <pc:sldChg chg="addSp modSp add mod">
        <pc:chgData name="Yoel Kortick" userId="167978f5-7f40-4909-85d5-d4149554ad4e" providerId="ADAL" clId="{E7D4E4AA-F028-4440-94E1-4AD504674A1D}" dt="2024-08-09T14:52:10.724" v="479" actId="208"/>
        <pc:sldMkLst>
          <pc:docMk/>
          <pc:sldMk cId="3326112771" sldId="982"/>
        </pc:sldMkLst>
        <pc:spChg chg="add mod">
          <ac:chgData name="Yoel Kortick" userId="167978f5-7f40-4909-85d5-d4149554ad4e" providerId="ADAL" clId="{E7D4E4AA-F028-4440-94E1-4AD504674A1D}" dt="2024-08-09T14:52:07.165" v="478" actId="255"/>
          <ac:spMkLst>
            <pc:docMk/>
            <pc:sldMk cId="3326112771" sldId="982"/>
            <ac:spMk id="3" creationId="{51840ED5-3215-69B6-8865-983E725A5D6B}"/>
          </ac:spMkLst>
        </pc:spChg>
        <pc:spChg chg="add mod">
          <ac:chgData name="Yoel Kortick" userId="167978f5-7f40-4909-85d5-d4149554ad4e" providerId="ADAL" clId="{E7D4E4AA-F028-4440-94E1-4AD504674A1D}" dt="2024-08-09T14:51:58.659" v="475" actId="1037"/>
          <ac:spMkLst>
            <pc:docMk/>
            <pc:sldMk cId="3326112771" sldId="982"/>
            <ac:spMk id="4" creationId="{C424AA47-98D1-F072-DB9B-62E17D6BDA3A}"/>
          </ac:spMkLst>
        </pc:spChg>
        <pc:picChg chg="add mod">
          <ac:chgData name="Yoel Kortick" userId="167978f5-7f40-4909-85d5-d4149554ad4e" providerId="ADAL" clId="{E7D4E4AA-F028-4440-94E1-4AD504674A1D}" dt="2024-08-09T14:52:10.724" v="479" actId="208"/>
          <ac:picMkLst>
            <pc:docMk/>
            <pc:sldMk cId="3326112771" sldId="982"/>
            <ac:picMk id="2" creationId="{A9E5E4F3-F3C8-2D2D-CE14-BC35134DF298}"/>
          </ac:picMkLst>
        </pc:picChg>
      </pc:sldChg>
      <pc:sldChg chg="addSp modSp add mod">
        <pc:chgData name="Yoel Kortick" userId="167978f5-7f40-4909-85d5-d4149554ad4e" providerId="ADAL" clId="{E7D4E4AA-F028-4440-94E1-4AD504674A1D}" dt="2024-08-09T14:52:55.885" v="500" actId="1038"/>
        <pc:sldMkLst>
          <pc:docMk/>
          <pc:sldMk cId="3219411688" sldId="983"/>
        </pc:sldMkLst>
        <pc:spChg chg="add mod">
          <ac:chgData name="Yoel Kortick" userId="167978f5-7f40-4909-85d5-d4149554ad4e" providerId="ADAL" clId="{E7D4E4AA-F028-4440-94E1-4AD504674A1D}" dt="2024-08-09T14:52:45.838" v="488" actId="255"/>
          <ac:spMkLst>
            <pc:docMk/>
            <pc:sldMk cId="3219411688" sldId="983"/>
            <ac:spMk id="3" creationId="{042C3615-E4A6-61C5-0CB0-E30AB8C185F9}"/>
          </ac:spMkLst>
        </pc:spChg>
        <pc:spChg chg="add mod">
          <ac:chgData name="Yoel Kortick" userId="167978f5-7f40-4909-85d5-d4149554ad4e" providerId="ADAL" clId="{E7D4E4AA-F028-4440-94E1-4AD504674A1D}" dt="2024-08-09T14:52:55.885" v="500" actId="1038"/>
          <ac:spMkLst>
            <pc:docMk/>
            <pc:sldMk cId="3219411688" sldId="983"/>
            <ac:spMk id="4" creationId="{9513D818-8663-52EC-378F-5DD4424ECF47}"/>
          </ac:spMkLst>
        </pc:spChg>
        <pc:picChg chg="add mod">
          <ac:chgData name="Yoel Kortick" userId="167978f5-7f40-4909-85d5-d4149554ad4e" providerId="ADAL" clId="{E7D4E4AA-F028-4440-94E1-4AD504674A1D}" dt="2024-08-09T14:52:55.885" v="500" actId="1038"/>
          <ac:picMkLst>
            <pc:docMk/>
            <pc:sldMk cId="3219411688" sldId="983"/>
            <ac:picMk id="2" creationId="{68B12844-6CD4-B1BF-1B79-4813F4D9321C}"/>
          </ac:picMkLst>
        </pc:picChg>
        <pc:cxnChg chg="add mod">
          <ac:chgData name="Yoel Kortick" userId="167978f5-7f40-4909-85d5-d4149554ad4e" providerId="ADAL" clId="{E7D4E4AA-F028-4440-94E1-4AD504674A1D}" dt="2024-08-09T14:52:55.885" v="500" actId="1038"/>
          <ac:cxnSpMkLst>
            <pc:docMk/>
            <pc:sldMk cId="3219411688" sldId="983"/>
            <ac:cxnSpMk id="5" creationId="{2847686B-45E8-7500-5F97-ED256984145B}"/>
          </ac:cxnSpMkLst>
        </pc:cxnChg>
      </pc:sldChg>
      <pc:sldChg chg="addSp modSp add mod">
        <pc:chgData name="Yoel Kortick" userId="167978f5-7f40-4909-85d5-d4149554ad4e" providerId="ADAL" clId="{E7D4E4AA-F028-4440-94E1-4AD504674A1D}" dt="2024-08-09T14:55:08.735" v="536" actId="208"/>
        <pc:sldMkLst>
          <pc:docMk/>
          <pc:sldMk cId="4265093143" sldId="984"/>
        </pc:sldMkLst>
        <pc:spChg chg="add mod">
          <ac:chgData name="Yoel Kortick" userId="167978f5-7f40-4909-85d5-d4149554ad4e" providerId="ADAL" clId="{E7D4E4AA-F028-4440-94E1-4AD504674A1D}" dt="2024-08-09T14:53:19.693" v="505" actId="255"/>
          <ac:spMkLst>
            <pc:docMk/>
            <pc:sldMk cId="4265093143" sldId="984"/>
            <ac:spMk id="3" creationId="{D9E9094C-E035-D2AB-D360-B370B766E973}"/>
          </ac:spMkLst>
        </pc:spChg>
        <pc:spChg chg="add mod">
          <ac:chgData name="Yoel Kortick" userId="167978f5-7f40-4909-85d5-d4149554ad4e" providerId="ADAL" clId="{E7D4E4AA-F028-4440-94E1-4AD504674A1D}" dt="2024-08-09T14:54:58.394" v="533" actId="1076"/>
          <ac:spMkLst>
            <pc:docMk/>
            <pc:sldMk cId="4265093143" sldId="984"/>
            <ac:spMk id="6" creationId="{14F93B6B-D284-D425-1934-0E54FD9E556E}"/>
          </ac:spMkLst>
        </pc:spChg>
        <pc:spChg chg="add mod">
          <ac:chgData name="Yoel Kortick" userId="167978f5-7f40-4909-85d5-d4149554ad4e" providerId="ADAL" clId="{E7D4E4AA-F028-4440-94E1-4AD504674A1D}" dt="2024-08-09T14:54:42.042" v="531" actId="1076"/>
          <ac:spMkLst>
            <pc:docMk/>
            <pc:sldMk cId="4265093143" sldId="984"/>
            <ac:spMk id="7" creationId="{74A77CD5-A4F5-31EB-E23B-03D5095F33B0}"/>
          </ac:spMkLst>
        </pc:spChg>
        <pc:spChg chg="add mod">
          <ac:chgData name="Yoel Kortick" userId="167978f5-7f40-4909-85d5-d4149554ad4e" providerId="ADAL" clId="{E7D4E4AA-F028-4440-94E1-4AD504674A1D}" dt="2024-08-09T14:54:49.050" v="532" actId="1076"/>
          <ac:spMkLst>
            <pc:docMk/>
            <pc:sldMk cId="4265093143" sldId="984"/>
            <ac:spMk id="8" creationId="{15F12D91-5BA2-B497-3216-EF7A14D84F33}"/>
          </ac:spMkLst>
        </pc:spChg>
        <pc:spChg chg="add mod">
          <ac:chgData name="Yoel Kortick" userId="167978f5-7f40-4909-85d5-d4149554ad4e" providerId="ADAL" clId="{E7D4E4AA-F028-4440-94E1-4AD504674A1D}" dt="2024-08-09T14:53:52.377" v="522" actId="1036"/>
          <ac:spMkLst>
            <pc:docMk/>
            <pc:sldMk cId="4265093143" sldId="984"/>
            <ac:spMk id="13" creationId="{829636F0-B378-EE35-40C6-539B4DA5F1DF}"/>
          </ac:spMkLst>
        </pc:spChg>
        <pc:picChg chg="add mod">
          <ac:chgData name="Yoel Kortick" userId="167978f5-7f40-4909-85d5-d4149554ad4e" providerId="ADAL" clId="{E7D4E4AA-F028-4440-94E1-4AD504674A1D}" dt="2024-08-09T14:55:08.735" v="536" actId="208"/>
          <ac:picMkLst>
            <pc:docMk/>
            <pc:sldMk cId="4265093143" sldId="984"/>
            <ac:picMk id="2" creationId="{56489DDB-E828-B919-C00D-E1E993E18432}"/>
          </ac:picMkLst>
        </pc:picChg>
        <pc:cxnChg chg="add mod">
          <ac:chgData name="Yoel Kortick" userId="167978f5-7f40-4909-85d5-d4149554ad4e" providerId="ADAL" clId="{E7D4E4AA-F028-4440-94E1-4AD504674A1D}" dt="2024-08-09T14:54:58.394" v="533" actId="1076"/>
          <ac:cxnSpMkLst>
            <pc:docMk/>
            <pc:sldMk cId="4265093143" sldId="984"/>
            <ac:cxnSpMk id="4" creationId="{839338DC-62D3-704A-5DB1-F07551970BF5}"/>
          </ac:cxnSpMkLst>
        </pc:cxnChg>
        <pc:cxnChg chg="add mod">
          <ac:chgData name="Yoel Kortick" userId="167978f5-7f40-4909-85d5-d4149554ad4e" providerId="ADAL" clId="{E7D4E4AA-F028-4440-94E1-4AD504674A1D}" dt="2024-08-09T14:55:05.295" v="535" actId="14100"/>
          <ac:cxnSpMkLst>
            <pc:docMk/>
            <pc:sldMk cId="4265093143" sldId="984"/>
            <ac:cxnSpMk id="5" creationId="{13C76BFD-C108-85A3-DAC3-44AB4D6828DB}"/>
          </ac:cxnSpMkLst>
        </pc:cxnChg>
        <pc:cxnChg chg="add mod">
          <ac:chgData name="Yoel Kortick" userId="167978f5-7f40-4909-85d5-d4149554ad4e" providerId="ADAL" clId="{E7D4E4AA-F028-4440-94E1-4AD504674A1D}" dt="2024-08-09T14:54:49.050" v="532" actId="1076"/>
          <ac:cxnSpMkLst>
            <pc:docMk/>
            <pc:sldMk cId="4265093143" sldId="984"/>
            <ac:cxnSpMk id="11" creationId="{888B4DE5-C681-E3A9-CD8B-5786DDB754C2}"/>
          </ac:cxnSpMkLst>
        </pc:cxnChg>
        <pc:cxnChg chg="add mod">
          <ac:chgData name="Yoel Kortick" userId="167978f5-7f40-4909-85d5-d4149554ad4e" providerId="ADAL" clId="{E7D4E4AA-F028-4440-94E1-4AD504674A1D}" dt="2024-08-09T14:53:52.377" v="522" actId="1036"/>
          <ac:cxnSpMkLst>
            <pc:docMk/>
            <pc:sldMk cId="4265093143" sldId="984"/>
            <ac:cxnSpMk id="12" creationId="{0194E124-9F28-BCBB-6B48-C785B9C09885}"/>
          </ac:cxnSpMkLst>
        </pc:cxnChg>
        <pc:cxnChg chg="add mod">
          <ac:chgData name="Yoel Kortick" userId="167978f5-7f40-4909-85d5-d4149554ad4e" providerId="ADAL" clId="{E7D4E4AA-F028-4440-94E1-4AD504674A1D}" dt="2024-08-09T14:54:49.050" v="532" actId="1076"/>
          <ac:cxnSpMkLst>
            <pc:docMk/>
            <pc:sldMk cId="4265093143" sldId="984"/>
            <ac:cxnSpMk id="14" creationId="{6E68B3A5-1EE3-2E75-0D17-F2A3C854CF3B}"/>
          </ac:cxnSpMkLst>
        </pc:cxnChg>
      </pc:sldChg>
      <pc:sldChg chg="addSp modSp add mod">
        <pc:chgData name="Yoel Kortick" userId="167978f5-7f40-4909-85d5-d4149554ad4e" providerId="ADAL" clId="{E7D4E4AA-F028-4440-94E1-4AD504674A1D}" dt="2024-08-09T14:56:40.949" v="580" actId="208"/>
        <pc:sldMkLst>
          <pc:docMk/>
          <pc:sldMk cId="577828723" sldId="985"/>
        </pc:sldMkLst>
        <pc:spChg chg="add mod">
          <ac:chgData name="Yoel Kortick" userId="167978f5-7f40-4909-85d5-d4149554ad4e" providerId="ADAL" clId="{E7D4E4AA-F028-4440-94E1-4AD504674A1D}" dt="2024-08-09T14:56:36.674" v="579" actId="255"/>
          <ac:spMkLst>
            <pc:docMk/>
            <pc:sldMk cId="577828723" sldId="985"/>
            <ac:spMk id="2" creationId="{48632013-DA44-7865-B2CA-F396153BB5ED}"/>
          </ac:spMkLst>
        </pc:spChg>
        <pc:spChg chg="add mod">
          <ac:chgData name="Yoel Kortick" userId="167978f5-7f40-4909-85d5-d4149554ad4e" providerId="ADAL" clId="{E7D4E4AA-F028-4440-94E1-4AD504674A1D}" dt="2024-08-09T14:56:28.272" v="576" actId="14100"/>
          <ac:spMkLst>
            <pc:docMk/>
            <pc:sldMk cId="577828723" sldId="985"/>
            <ac:spMk id="4" creationId="{AAB22F0A-FF1E-4363-1DBF-967D408D78C6}"/>
          </ac:spMkLst>
        </pc:spChg>
        <pc:picChg chg="add mod">
          <ac:chgData name="Yoel Kortick" userId="167978f5-7f40-4909-85d5-d4149554ad4e" providerId="ADAL" clId="{E7D4E4AA-F028-4440-94E1-4AD504674A1D}" dt="2024-08-09T14:56:40.949" v="580" actId="208"/>
          <ac:picMkLst>
            <pc:docMk/>
            <pc:sldMk cId="577828723" sldId="985"/>
            <ac:picMk id="3" creationId="{31FAB8EA-C876-189C-BE4C-4B415563992E}"/>
          </ac:picMkLst>
        </pc:picChg>
      </pc:sldChg>
      <pc:sldChg chg="addSp modSp add mod">
        <pc:chgData name="Yoel Kortick" userId="167978f5-7f40-4909-85d5-d4149554ad4e" providerId="ADAL" clId="{E7D4E4AA-F028-4440-94E1-4AD504674A1D}" dt="2024-08-09T14:57:40.479" v="616" actId="1037"/>
        <pc:sldMkLst>
          <pc:docMk/>
          <pc:sldMk cId="2266972988" sldId="986"/>
        </pc:sldMkLst>
        <pc:spChg chg="add mod">
          <ac:chgData name="Yoel Kortick" userId="167978f5-7f40-4909-85d5-d4149554ad4e" providerId="ADAL" clId="{E7D4E4AA-F028-4440-94E1-4AD504674A1D}" dt="2024-08-09T14:57:11.416" v="603" actId="255"/>
          <ac:spMkLst>
            <pc:docMk/>
            <pc:sldMk cId="2266972988" sldId="986"/>
            <ac:spMk id="3" creationId="{CF0DFD59-B1D9-DEAD-EF88-A5D767F233EB}"/>
          </ac:spMkLst>
        </pc:spChg>
        <pc:spChg chg="add mod">
          <ac:chgData name="Yoel Kortick" userId="167978f5-7f40-4909-85d5-d4149554ad4e" providerId="ADAL" clId="{E7D4E4AA-F028-4440-94E1-4AD504674A1D}" dt="2024-08-09T14:57:20.993" v="607" actId="14100"/>
          <ac:spMkLst>
            <pc:docMk/>
            <pc:sldMk cId="2266972988" sldId="986"/>
            <ac:spMk id="4" creationId="{00B837F9-350F-9537-2D3E-C1849D8CBCF5}"/>
          </ac:spMkLst>
        </pc:spChg>
        <pc:spChg chg="add mod">
          <ac:chgData name="Yoel Kortick" userId="167978f5-7f40-4909-85d5-d4149554ad4e" providerId="ADAL" clId="{E7D4E4AA-F028-4440-94E1-4AD504674A1D}" dt="2024-08-09T14:57:31.544" v="610" actId="14100"/>
          <ac:spMkLst>
            <pc:docMk/>
            <pc:sldMk cId="2266972988" sldId="986"/>
            <ac:spMk id="6" creationId="{5D057632-0D99-9F7B-5881-5C7C97E88640}"/>
          </ac:spMkLst>
        </pc:spChg>
        <pc:picChg chg="add mod">
          <ac:chgData name="Yoel Kortick" userId="167978f5-7f40-4909-85d5-d4149554ad4e" providerId="ADAL" clId="{E7D4E4AA-F028-4440-94E1-4AD504674A1D}" dt="2024-08-09T14:57:40.479" v="616" actId="1037"/>
          <ac:picMkLst>
            <pc:docMk/>
            <pc:sldMk cId="2266972988" sldId="986"/>
            <ac:picMk id="2" creationId="{D3F4B804-59EF-5F7A-05FD-7B4FE0B723FC}"/>
          </ac:picMkLst>
        </pc:picChg>
        <pc:cxnChg chg="add mod">
          <ac:chgData name="Yoel Kortick" userId="167978f5-7f40-4909-85d5-d4149554ad4e" providerId="ADAL" clId="{E7D4E4AA-F028-4440-94E1-4AD504674A1D}" dt="2024-08-09T14:57:26.504" v="608" actId="1076"/>
          <ac:cxnSpMkLst>
            <pc:docMk/>
            <pc:sldMk cId="2266972988" sldId="986"/>
            <ac:cxnSpMk id="5" creationId="{18944C34-476F-61D0-E460-09998BC31035}"/>
          </ac:cxnSpMkLst>
        </pc:cxnChg>
      </pc:sldChg>
      <pc:sldChg chg="addSp modSp add mod">
        <pc:chgData name="Yoel Kortick" userId="167978f5-7f40-4909-85d5-d4149554ad4e" providerId="ADAL" clId="{E7D4E4AA-F028-4440-94E1-4AD504674A1D}" dt="2024-08-09T14:58:25.361" v="659" actId="14100"/>
        <pc:sldMkLst>
          <pc:docMk/>
          <pc:sldMk cId="1729361664" sldId="987"/>
        </pc:sldMkLst>
        <pc:spChg chg="add mod">
          <ac:chgData name="Yoel Kortick" userId="167978f5-7f40-4909-85d5-d4149554ad4e" providerId="ADAL" clId="{E7D4E4AA-F028-4440-94E1-4AD504674A1D}" dt="2024-08-09T14:58:03.845" v="652" actId="14100"/>
          <ac:spMkLst>
            <pc:docMk/>
            <pc:sldMk cId="1729361664" sldId="987"/>
            <ac:spMk id="3" creationId="{B359259E-2F05-E09C-E17A-2CED38CE9A7E}"/>
          </ac:spMkLst>
        </pc:spChg>
        <pc:spChg chg="add mod">
          <ac:chgData name="Yoel Kortick" userId="167978f5-7f40-4909-85d5-d4149554ad4e" providerId="ADAL" clId="{E7D4E4AA-F028-4440-94E1-4AD504674A1D}" dt="2024-08-09T14:58:25.361" v="659" actId="14100"/>
          <ac:spMkLst>
            <pc:docMk/>
            <pc:sldMk cId="1729361664" sldId="987"/>
            <ac:spMk id="4" creationId="{43E9D5F1-D437-2051-B64C-AD7943D878D8}"/>
          </ac:spMkLst>
        </pc:spChg>
        <pc:spChg chg="add mod">
          <ac:chgData name="Yoel Kortick" userId="167978f5-7f40-4909-85d5-d4149554ad4e" providerId="ADAL" clId="{E7D4E4AA-F028-4440-94E1-4AD504674A1D}" dt="2024-08-09T14:58:09.273" v="655" actId="1076"/>
          <ac:spMkLst>
            <pc:docMk/>
            <pc:sldMk cId="1729361664" sldId="987"/>
            <ac:spMk id="5" creationId="{8C14B074-E5FD-AAFB-B5F5-CC49EA1C80E2}"/>
          </ac:spMkLst>
        </pc:spChg>
        <pc:picChg chg="add mod">
          <ac:chgData name="Yoel Kortick" userId="167978f5-7f40-4909-85d5-d4149554ad4e" providerId="ADAL" clId="{E7D4E4AA-F028-4440-94E1-4AD504674A1D}" dt="2024-08-09T14:58:16.568" v="657" actId="208"/>
          <ac:picMkLst>
            <pc:docMk/>
            <pc:sldMk cId="1729361664" sldId="987"/>
            <ac:picMk id="2" creationId="{15DD4FBB-C3E1-DBE9-FC40-CF40DB465C1B}"/>
          </ac:picMkLst>
        </pc:picChg>
      </pc:sldChg>
      <pc:sldChg chg="addSp modSp add mod">
        <pc:chgData name="Yoel Kortick" userId="167978f5-7f40-4909-85d5-d4149554ad4e" providerId="ADAL" clId="{E7D4E4AA-F028-4440-94E1-4AD504674A1D}" dt="2024-08-09T14:59:00.905" v="685" actId="14100"/>
        <pc:sldMkLst>
          <pc:docMk/>
          <pc:sldMk cId="4175300906" sldId="988"/>
        </pc:sldMkLst>
        <pc:spChg chg="add mod">
          <ac:chgData name="Yoel Kortick" userId="167978f5-7f40-4909-85d5-d4149554ad4e" providerId="ADAL" clId="{E7D4E4AA-F028-4440-94E1-4AD504674A1D}" dt="2024-08-09T14:58:48.328" v="681" actId="255"/>
          <ac:spMkLst>
            <pc:docMk/>
            <pc:sldMk cId="4175300906" sldId="988"/>
            <ac:spMk id="3" creationId="{F929300A-6B75-02EF-215C-30ACF88E0B55}"/>
          </ac:spMkLst>
        </pc:spChg>
        <pc:spChg chg="add mod">
          <ac:chgData name="Yoel Kortick" userId="167978f5-7f40-4909-85d5-d4149554ad4e" providerId="ADAL" clId="{E7D4E4AA-F028-4440-94E1-4AD504674A1D}" dt="2024-08-09T14:59:00.905" v="685" actId="14100"/>
          <ac:spMkLst>
            <pc:docMk/>
            <pc:sldMk cId="4175300906" sldId="988"/>
            <ac:spMk id="4" creationId="{2B941C85-32AD-C800-6997-CCC57E43C43C}"/>
          </ac:spMkLst>
        </pc:spChg>
        <pc:picChg chg="add mod">
          <ac:chgData name="Yoel Kortick" userId="167978f5-7f40-4909-85d5-d4149554ad4e" providerId="ADAL" clId="{E7D4E4AA-F028-4440-94E1-4AD504674A1D}" dt="2024-08-09T14:58:55.542" v="683" actId="14100"/>
          <ac:picMkLst>
            <pc:docMk/>
            <pc:sldMk cId="4175300906" sldId="988"/>
            <ac:picMk id="2" creationId="{C8B78DDC-2791-D38C-33AF-BD9C19DF62C2}"/>
          </ac:picMkLst>
        </pc:picChg>
      </pc:sldChg>
      <pc:sldChg chg="addSp modSp add mod">
        <pc:chgData name="Yoel Kortick" userId="167978f5-7f40-4909-85d5-d4149554ad4e" providerId="ADAL" clId="{E7D4E4AA-F028-4440-94E1-4AD504674A1D}" dt="2024-08-09T14:59:37.194" v="726" actId="14100"/>
        <pc:sldMkLst>
          <pc:docMk/>
          <pc:sldMk cId="545172140" sldId="989"/>
        </pc:sldMkLst>
        <pc:spChg chg="add mod">
          <ac:chgData name="Yoel Kortick" userId="167978f5-7f40-4909-85d5-d4149554ad4e" providerId="ADAL" clId="{E7D4E4AA-F028-4440-94E1-4AD504674A1D}" dt="2024-08-09T14:59:24.360" v="716" actId="255"/>
          <ac:spMkLst>
            <pc:docMk/>
            <pc:sldMk cId="545172140" sldId="989"/>
            <ac:spMk id="3" creationId="{14EB9312-AE7F-B277-A3EA-107F961C9989}"/>
          </ac:spMkLst>
        </pc:spChg>
        <pc:spChg chg="add mod">
          <ac:chgData name="Yoel Kortick" userId="167978f5-7f40-4909-85d5-d4149554ad4e" providerId="ADAL" clId="{E7D4E4AA-F028-4440-94E1-4AD504674A1D}" dt="2024-08-09T14:59:37.194" v="726" actId="14100"/>
          <ac:spMkLst>
            <pc:docMk/>
            <pc:sldMk cId="545172140" sldId="989"/>
            <ac:spMk id="4" creationId="{82C842F1-E42C-1441-3F46-E4F833CC52E8}"/>
          </ac:spMkLst>
        </pc:spChg>
        <pc:picChg chg="add mod">
          <ac:chgData name="Yoel Kortick" userId="167978f5-7f40-4909-85d5-d4149554ad4e" providerId="ADAL" clId="{E7D4E4AA-F028-4440-94E1-4AD504674A1D}" dt="2024-08-09T14:59:30.898" v="724" actId="1036"/>
          <ac:picMkLst>
            <pc:docMk/>
            <pc:sldMk cId="545172140" sldId="989"/>
            <ac:picMk id="2" creationId="{008CDC42-0616-6FA8-9DBC-76AD3DD18F9B}"/>
          </ac:picMkLst>
        </pc:picChg>
      </pc:sldChg>
      <pc:sldChg chg="addSp modSp add mod">
        <pc:chgData name="Yoel Kortick" userId="167978f5-7f40-4909-85d5-d4149554ad4e" providerId="ADAL" clId="{E7D4E4AA-F028-4440-94E1-4AD504674A1D}" dt="2024-08-09T15:00:21.924" v="761" actId="14100"/>
        <pc:sldMkLst>
          <pc:docMk/>
          <pc:sldMk cId="4145415380" sldId="990"/>
        </pc:sldMkLst>
        <pc:spChg chg="add mod">
          <ac:chgData name="Yoel Kortick" userId="167978f5-7f40-4909-85d5-d4149554ad4e" providerId="ADAL" clId="{E7D4E4AA-F028-4440-94E1-4AD504674A1D}" dt="2024-08-09T15:00:21.924" v="761" actId="14100"/>
          <ac:spMkLst>
            <pc:docMk/>
            <pc:sldMk cId="4145415380" sldId="990"/>
            <ac:spMk id="3" creationId="{05571AA6-0F07-21F4-24E8-F62428E2A899}"/>
          </ac:spMkLst>
        </pc:spChg>
        <pc:spChg chg="add mod">
          <ac:chgData name="Yoel Kortick" userId="167978f5-7f40-4909-85d5-d4149554ad4e" providerId="ADAL" clId="{E7D4E4AA-F028-4440-94E1-4AD504674A1D}" dt="2024-08-09T15:00:13.805" v="759" actId="14100"/>
          <ac:spMkLst>
            <pc:docMk/>
            <pc:sldMk cId="4145415380" sldId="990"/>
            <ac:spMk id="4" creationId="{03CFA211-5E20-8672-6A96-C9B496B9D9C1}"/>
          </ac:spMkLst>
        </pc:spChg>
        <pc:picChg chg="add mod">
          <ac:chgData name="Yoel Kortick" userId="167978f5-7f40-4909-85d5-d4149554ad4e" providerId="ADAL" clId="{E7D4E4AA-F028-4440-94E1-4AD504674A1D}" dt="2024-08-09T15:00:09.277" v="757" actId="1076"/>
          <ac:picMkLst>
            <pc:docMk/>
            <pc:sldMk cId="4145415380" sldId="990"/>
            <ac:picMk id="2" creationId="{37ED9AB3-A0FB-1817-0F7F-5E4466D0DEBA}"/>
          </ac:picMkLst>
        </pc:picChg>
      </pc:sldChg>
      <pc:sldChg chg="addSp modSp add mod">
        <pc:chgData name="Yoel Kortick" userId="167978f5-7f40-4909-85d5-d4149554ad4e" providerId="ADAL" clId="{E7D4E4AA-F028-4440-94E1-4AD504674A1D}" dt="2024-08-09T15:00:58.001" v="794" actId="14100"/>
        <pc:sldMkLst>
          <pc:docMk/>
          <pc:sldMk cId="1608194465" sldId="991"/>
        </pc:sldMkLst>
        <pc:spChg chg="add mod">
          <ac:chgData name="Yoel Kortick" userId="167978f5-7f40-4909-85d5-d4149554ad4e" providerId="ADAL" clId="{E7D4E4AA-F028-4440-94E1-4AD504674A1D}" dt="2024-08-09T15:00:45.915" v="790" actId="14100"/>
          <ac:spMkLst>
            <pc:docMk/>
            <pc:sldMk cId="1608194465" sldId="991"/>
            <ac:spMk id="3" creationId="{EB630159-53FC-7B1D-64A0-2CEFCE416C80}"/>
          </ac:spMkLst>
        </pc:spChg>
        <pc:spChg chg="add mod">
          <ac:chgData name="Yoel Kortick" userId="167978f5-7f40-4909-85d5-d4149554ad4e" providerId="ADAL" clId="{E7D4E4AA-F028-4440-94E1-4AD504674A1D}" dt="2024-08-09T15:00:58.001" v="794" actId="14100"/>
          <ac:spMkLst>
            <pc:docMk/>
            <pc:sldMk cId="1608194465" sldId="991"/>
            <ac:spMk id="4" creationId="{0866EA09-EED5-8CEE-BB57-F8855C30047E}"/>
          </ac:spMkLst>
        </pc:spChg>
        <pc:picChg chg="add mod">
          <ac:chgData name="Yoel Kortick" userId="167978f5-7f40-4909-85d5-d4149554ad4e" providerId="ADAL" clId="{E7D4E4AA-F028-4440-94E1-4AD504674A1D}" dt="2024-08-09T15:00:52.008" v="792" actId="14100"/>
          <ac:picMkLst>
            <pc:docMk/>
            <pc:sldMk cId="1608194465" sldId="991"/>
            <ac:picMk id="2" creationId="{553D58EB-EE31-EF6A-99F5-3EB45788FCB2}"/>
          </ac:picMkLst>
        </pc:picChg>
      </pc:sldChg>
      <pc:sldChg chg="addSp modSp add mod">
        <pc:chgData name="Yoel Kortick" userId="167978f5-7f40-4909-85d5-d4149554ad4e" providerId="ADAL" clId="{E7D4E4AA-F028-4440-94E1-4AD504674A1D}" dt="2024-08-09T15:05:10.735" v="864" actId="255"/>
        <pc:sldMkLst>
          <pc:docMk/>
          <pc:sldMk cId="389418185" sldId="992"/>
        </pc:sldMkLst>
        <pc:spChg chg="add mod">
          <ac:chgData name="Yoel Kortick" userId="167978f5-7f40-4909-85d5-d4149554ad4e" providerId="ADAL" clId="{E7D4E4AA-F028-4440-94E1-4AD504674A1D}" dt="2024-08-09T15:05:10.735" v="864" actId="255"/>
          <ac:spMkLst>
            <pc:docMk/>
            <pc:sldMk cId="389418185" sldId="992"/>
            <ac:spMk id="2" creationId="{7F91A921-BBBD-1791-2005-47A4464D1D2E}"/>
          </ac:spMkLst>
        </pc:spChg>
        <pc:spChg chg="add mod">
          <ac:chgData name="Yoel Kortick" userId="167978f5-7f40-4909-85d5-d4149554ad4e" providerId="ADAL" clId="{E7D4E4AA-F028-4440-94E1-4AD504674A1D}" dt="2024-08-09T15:05:04.938" v="862" actId="14100"/>
          <ac:spMkLst>
            <pc:docMk/>
            <pc:sldMk cId="389418185" sldId="992"/>
            <ac:spMk id="4" creationId="{EF96AC8B-027E-C8C8-D903-D24AD350E3C4}"/>
          </ac:spMkLst>
        </pc:spChg>
        <pc:spChg chg="add mod">
          <ac:chgData name="Yoel Kortick" userId="167978f5-7f40-4909-85d5-d4149554ad4e" providerId="ADAL" clId="{E7D4E4AA-F028-4440-94E1-4AD504674A1D}" dt="2024-08-09T15:04:59.772" v="860" actId="14100"/>
          <ac:spMkLst>
            <pc:docMk/>
            <pc:sldMk cId="389418185" sldId="992"/>
            <ac:spMk id="5" creationId="{2C7C884B-565A-8E13-C91A-79F8DC10C5C9}"/>
          </ac:spMkLst>
        </pc:spChg>
        <pc:picChg chg="add mod">
          <ac:chgData name="Yoel Kortick" userId="167978f5-7f40-4909-85d5-d4149554ad4e" providerId="ADAL" clId="{E7D4E4AA-F028-4440-94E1-4AD504674A1D}" dt="2024-08-09T15:04:55.562" v="858" actId="1076"/>
          <ac:picMkLst>
            <pc:docMk/>
            <pc:sldMk cId="389418185" sldId="992"/>
            <ac:picMk id="3" creationId="{B42BF3FD-B622-0366-501A-19E505574FF5}"/>
          </ac:picMkLst>
        </pc:picChg>
      </pc:sldChg>
      <pc:sldChg chg="addSp modSp add mod">
        <pc:chgData name="Yoel Kortick" userId="167978f5-7f40-4909-85d5-d4149554ad4e" providerId="ADAL" clId="{E7D4E4AA-F028-4440-94E1-4AD504674A1D}" dt="2024-08-09T15:05:41.037" v="887" actId="255"/>
        <pc:sldMkLst>
          <pc:docMk/>
          <pc:sldMk cId="438634829" sldId="993"/>
        </pc:sldMkLst>
        <pc:spChg chg="add mod">
          <ac:chgData name="Yoel Kortick" userId="167978f5-7f40-4909-85d5-d4149554ad4e" providerId="ADAL" clId="{E7D4E4AA-F028-4440-94E1-4AD504674A1D}" dt="2024-08-09T15:05:41.037" v="887" actId="255"/>
          <ac:spMkLst>
            <pc:docMk/>
            <pc:sldMk cId="438634829" sldId="993"/>
            <ac:spMk id="2" creationId="{E1A1338A-3C19-A2D0-EC93-E3CFBAAA3AA4}"/>
          </ac:spMkLst>
        </pc:spChg>
        <pc:picChg chg="add mod">
          <ac:chgData name="Yoel Kortick" userId="167978f5-7f40-4909-85d5-d4149554ad4e" providerId="ADAL" clId="{E7D4E4AA-F028-4440-94E1-4AD504674A1D}" dt="2024-08-09T15:05:33.700" v="884" actId="1076"/>
          <ac:picMkLst>
            <pc:docMk/>
            <pc:sldMk cId="438634829" sldId="993"/>
            <ac:picMk id="3" creationId="{8E0B7690-316E-A4A5-A39C-9710681DB219}"/>
          </ac:picMkLst>
        </pc:picChg>
      </pc:sldChg>
      <pc:sldChg chg="addSp modSp add mod">
        <pc:chgData name="Yoel Kortick" userId="167978f5-7f40-4909-85d5-d4149554ad4e" providerId="ADAL" clId="{E7D4E4AA-F028-4440-94E1-4AD504674A1D}" dt="2024-08-09T15:06:15.560" v="895" actId="14100"/>
        <pc:sldMkLst>
          <pc:docMk/>
          <pc:sldMk cId="682236022" sldId="994"/>
        </pc:sldMkLst>
        <pc:spChg chg="add mod">
          <ac:chgData name="Yoel Kortick" userId="167978f5-7f40-4909-85d5-d4149554ad4e" providerId="ADAL" clId="{E7D4E4AA-F028-4440-94E1-4AD504674A1D}" dt="2024-08-09T15:06:15.560" v="895" actId="14100"/>
          <ac:spMkLst>
            <pc:docMk/>
            <pc:sldMk cId="682236022" sldId="994"/>
            <ac:spMk id="2" creationId="{1EA7B8AD-934C-9FA1-C5D8-690404F7DD95}"/>
          </ac:spMkLst>
        </pc:spChg>
        <pc:spChg chg="add mod">
          <ac:chgData name="Yoel Kortick" userId="167978f5-7f40-4909-85d5-d4149554ad4e" providerId="ADAL" clId="{E7D4E4AA-F028-4440-94E1-4AD504674A1D}" dt="2024-08-09T15:06:09.160" v="893" actId="14100"/>
          <ac:spMkLst>
            <pc:docMk/>
            <pc:sldMk cId="682236022" sldId="994"/>
            <ac:spMk id="4" creationId="{2703BF55-71E6-1DB8-1564-4DAAA12DDA37}"/>
          </ac:spMkLst>
        </pc:spChg>
        <pc:picChg chg="add mod ord">
          <ac:chgData name="Yoel Kortick" userId="167978f5-7f40-4909-85d5-d4149554ad4e" providerId="ADAL" clId="{E7D4E4AA-F028-4440-94E1-4AD504674A1D}" dt="2024-08-09T15:06:01.477" v="891" actId="167"/>
          <ac:picMkLst>
            <pc:docMk/>
            <pc:sldMk cId="682236022" sldId="994"/>
            <ac:picMk id="3" creationId="{D6EC47FA-004A-0457-DD38-8612562EE227}"/>
          </ac:picMkLst>
        </pc:picChg>
      </pc:sldChg>
      <pc:sldChg chg="addSp delSp modSp add mod">
        <pc:chgData name="Yoel Kortick" userId="167978f5-7f40-4909-85d5-d4149554ad4e" providerId="ADAL" clId="{E7D4E4AA-F028-4440-94E1-4AD504674A1D}" dt="2024-08-09T15:07:34.910" v="926" actId="478"/>
        <pc:sldMkLst>
          <pc:docMk/>
          <pc:sldMk cId="2200780229" sldId="995"/>
        </pc:sldMkLst>
        <pc:spChg chg="add mod">
          <ac:chgData name="Yoel Kortick" userId="167978f5-7f40-4909-85d5-d4149554ad4e" providerId="ADAL" clId="{E7D4E4AA-F028-4440-94E1-4AD504674A1D}" dt="2024-08-09T15:06:49.537" v="901" actId="255"/>
          <ac:spMkLst>
            <pc:docMk/>
            <pc:sldMk cId="2200780229" sldId="995"/>
            <ac:spMk id="3" creationId="{8778CDE9-62B2-6A96-EADB-EC02892C1AC5}"/>
          </ac:spMkLst>
        </pc:spChg>
        <pc:spChg chg="add mod">
          <ac:chgData name="Yoel Kortick" userId="167978f5-7f40-4909-85d5-d4149554ad4e" providerId="ADAL" clId="{E7D4E4AA-F028-4440-94E1-4AD504674A1D}" dt="2024-08-09T15:07:23.958" v="923" actId="1076"/>
          <ac:spMkLst>
            <pc:docMk/>
            <pc:sldMk cId="2200780229" sldId="995"/>
            <ac:spMk id="4" creationId="{1115C876-E35C-7145-EE00-012F354C1DD1}"/>
          </ac:spMkLst>
        </pc:spChg>
        <pc:spChg chg="add del mod">
          <ac:chgData name="Yoel Kortick" userId="167978f5-7f40-4909-85d5-d4149554ad4e" providerId="ADAL" clId="{E7D4E4AA-F028-4440-94E1-4AD504674A1D}" dt="2024-08-09T15:07:34.910" v="926" actId="478"/>
          <ac:spMkLst>
            <pc:docMk/>
            <pc:sldMk cId="2200780229" sldId="995"/>
            <ac:spMk id="5" creationId="{F8C4281C-D48F-FA42-177D-6E342E6E8705}"/>
          </ac:spMkLst>
        </pc:spChg>
        <pc:spChg chg="add mod">
          <ac:chgData name="Yoel Kortick" userId="167978f5-7f40-4909-85d5-d4149554ad4e" providerId="ADAL" clId="{E7D4E4AA-F028-4440-94E1-4AD504674A1D}" dt="2024-08-09T15:07:30.043" v="925" actId="14100"/>
          <ac:spMkLst>
            <pc:docMk/>
            <pc:sldMk cId="2200780229" sldId="995"/>
            <ac:spMk id="6" creationId="{229013CC-FA15-44DD-8B33-06A0F669C7E7}"/>
          </ac:spMkLst>
        </pc:spChg>
        <pc:picChg chg="add mod">
          <ac:chgData name="Yoel Kortick" userId="167978f5-7f40-4909-85d5-d4149554ad4e" providerId="ADAL" clId="{E7D4E4AA-F028-4440-94E1-4AD504674A1D}" dt="2024-08-09T15:07:23.958" v="923" actId="1076"/>
          <ac:picMkLst>
            <pc:docMk/>
            <pc:sldMk cId="2200780229" sldId="995"/>
            <ac:picMk id="2" creationId="{8567C427-6201-9D44-AA63-6EE0D3C28CB0}"/>
          </ac:picMkLst>
        </pc:picChg>
      </pc:sldChg>
      <pc:sldChg chg="addSp modSp add mod">
        <pc:chgData name="Yoel Kortick" userId="167978f5-7f40-4909-85d5-d4149554ad4e" providerId="ADAL" clId="{E7D4E4AA-F028-4440-94E1-4AD504674A1D}" dt="2024-08-09T15:08:17.977" v="936" actId="14100"/>
        <pc:sldMkLst>
          <pc:docMk/>
          <pc:sldMk cId="2988820548" sldId="996"/>
        </pc:sldMkLst>
        <pc:spChg chg="add mod">
          <ac:chgData name="Yoel Kortick" userId="167978f5-7f40-4909-85d5-d4149554ad4e" providerId="ADAL" clId="{E7D4E4AA-F028-4440-94E1-4AD504674A1D}" dt="2024-08-09T15:07:54.531" v="930" actId="255"/>
          <ac:spMkLst>
            <pc:docMk/>
            <pc:sldMk cId="2988820548" sldId="996"/>
            <ac:spMk id="2" creationId="{D6D0B241-B24B-CE14-7FA1-1049DFDA951D}"/>
          </ac:spMkLst>
        </pc:spChg>
        <pc:picChg chg="add mod">
          <ac:chgData name="Yoel Kortick" userId="167978f5-7f40-4909-85d5-d4149554ad4e" providerId="ADAL" clId="{E7D4E4AA-F028-4440-94E1-4AD504674A1D}" dt="2024-08-09T15:08:09.061" v="934" actId="1076"/>
          <ac:picMkLst>
            <pc:docMk/>
            <pc:sldMk cId="2988820548" sldId="996"/>
            <ac:picMk id="3" creationId="{6A12A7BD-9A6D-E772-AE67-CB684963574C}"/>
          </ac:picMkLst>
        </pc:picChg>
        <pc:cxnChg chg="add mod">
          <ac:chgData name="Yoel Kortick" userId="167978f5-7f40-4909-85d5-d4149554ad4e" providerId="ADAL" clId="{E7D4E4AA-F028-4440-94E1-4AD504674A1D}" dt="2024-08-09T15:08:17.977" v="936" actId="14100"/>
          <ac:cxnSpMkLst>
            <pc:docMk/>
            <pc:sldMk cId="2988820548" sldId="996"/>
            <ac:cxnSpMk id="4" creationId="{200F7DA1-0EB6-E049-6C84-D452195D2ACF}"/>
          </ac:cxnSpMkLst>
        </pc:cxnChg>
      </pc:sldChg>
      <pc:sldChg chg="addSp modSp add mod ord">
        <pc:chgData name="Yoel Kortick" userId="167978f5-7f40-4909-85d5-d4149554ad4e" providerId="ADAL" clId="{E7D4E4AA-F028-4440-94E1-4AD504674A1D}" dt="2024-08-09T15:03:10.756" v="839"/>
        <pc:sldMkLst>
          <pc:docMk/>
          <pc:sldMk cId="3163856137" sldId="997"/>
        </pc:sldMkLst>
        <pc:spChg chg="add mod">
          <ac:chgData name="Yoel Kortick" userId="167978f5-7f40-4909-85d5-d4149554ad4e" providerId="ADAL" clId="{E7D4E4AA-F028-4440-94E1-4AD504674A1D}" dt="2024-08-09T15:01:58.093" v="830" actId="1038"/>
          <ac:spMkLst>
            <pc:docMk/>
            <pc:sldMk cId="3163856137" sldId="997"/>
            <ac:spMk id="3" creationId="{B83D4F91-41BB-9BFD-3305-13417AD0EABE}"/>
          </ac:spMkLst>
        </pc:spChg>
        <pc:spChg chg="add mod">
          <ac:chgData name="Yoel Kortick" userId="167978f5-7f40-4909-85d5-d4149554ad4e" providerId="ADAL" clId="{E7D4E4AA-F028-4440-94E1-4AD504674A1D}" dt="2024-08-09T15:02:17.293" v="834" actId="208"/>
          <ac:spMkLst>
            <pc:docMk/>
            <pc:sldMk cId="3163856137" sldId="997"/>
            <ac:spMk id="4" creationId="{D8D16849-09EE-5555-E9FC-430180C65D4B}"/>
          </ac:spMkLst>
        </pc:spChg>
        <pc:spChg chg="add mod">
          <ac:chgData name="Yoel Kortick" userId="167978f5-7f40-4909-85d5-d4149554ad4e" providerId="ADAL" clId="{E7D4E4AA-F028-4440-94E1-4AD504674A1D}" dt="2024-08-09T15:02:28.445" v="837" actId="208"/>
          <ac:spMkLst>
            <pc:docMk/>
            <pc:sldMk cId="3163856137" sldId="997"/>
            <ac:spMk id="6" creationId="{80583DA2-277E-0B25-4457-B9523F0B4A11}"/>
          </ac:spMkLst>
        </pc:spChg>
        <pc:picChg chg="add mod">
          <ac:chgData name="Yoel Kortick" userId="167978f5-7f40-4909-85d5-d4149554ad4e" providerId="ADAL" clId="{E7D4E4AA-F028-4440-94E1-4AD504674A1D}" dt="2024-08-09T15:02:01.955" v="831" actId="14100"/>
          <ac:picMkLst>
            <pc:docMk/>
            <pc:sldMk cId="3163856137" sldId="997"/>
            <ac:picMk id="2" creationId="{EE2C067F-FC11-4FB3-8D73-4F9FCDF985E7}"/>
          </ac:picMkLst>
        </pc:picChg>
        <pc:cxnChg chg="add mod">
          <ac:chgData name="Yoel Kortick" userId="167978f5-7f40-4909-85d5-d4149554ad4e" providerId="ADAL" clId="{E7D4E4AA-F028-4440-94E1-4AD504674A1D}" dt="2024-08-09T15:02:11.342" v="832" actId="1076"/>
          <ac:cxnSpMkLst>
            <pc:docMk/>
            <pc:sldMk cId="3163856137" sldId="997"/>
            <ac:cxnSpMk id="5" creationId="{F84C93E0-ADC0-6B64-1B4A-0008B4B75B2C}"/>
          </ac:cxnSpMkLst>
        </pc:cxnChg>
        <pc:cxnChg chg="add mod">
          <ac:chgData name="Yoel Kortick" userId="167978f5-7f40-4909-85d5-d4149554ad4e" providerId="ADAL" clId="{E7D4E4AA-F028-4440-94E1-4AD504674A1D}" dt="2024-08-09T15:02:22.888" v="835" actId="1076"/>
          <ac:cxnSpMkLst>
            <pc:docMk/>
            <pc:sldMk cId="3163856137" sldId="997"/>
            <ac:cxnSpMk id="7" creationId="{65F39A04-6FE4-ECB0-7366-4574002D09F6}"/>
          </ac:cxnSpMkLst>
        </pc:cxnChg>
      </pc:sldChg>
      <pc:sldChg chg="addSp modSp add mod">
        <pc:chgData name="Yoel Kortick" userId="167978f5-7f40-4909-85d5-d4149554ad4e" providerId="ADAL" clId="{E7D4E4AA-F028-4440-94E1-4AD504674A1D}" dt="2024-08-09T15:11:27.776" v="1008" actId="14100"/>
        <pc:sldMkLst>
          <pc:docMk/>
          <pc:sldMk cId="896203770" sldId="998"/>
        </pc:sldMkLst>
        <pc:spChg chg="add mod">
          <ac:chgData name="Yoel Kortick" userId="167978f5-7f40-4909-85d5-d4149554ad4e" providerId="ADAL" clId="{E7D4E4AA-F028-4440-94E1-4AD504674A1D}" dt="2024-08-09T15:11:27.776" v="1008" actId="14100"/>
          <ac:spMkLst>
            <pc:docMk/>
            <pc:sldMk cId="896203770" sldId="998"/>
            <ac:spMk id="2" creationId="{17CEB102-C193-03A6-2DBD-401E4E83968D}"/>
          </ac:spMkLst>
        </pc:spChg>
        <pc:picChg chg="add mod">
          <ac:chgData name="Yoel Kortick" userId="167978f5-7f40-4909-85d5-d4149554ad4e" providerId="ADAL" clId="{E7D4E4AA-F028-4440-94E1-4AD504674A1D}" dt="2024-08-09T15:11:18.369" v="1004" actId="14100"/>
          <ac:picMkLst>
            <pc:docMk/>
            <pc:sldMk cId="896203770" sldId="998"/>
            <ac:picMk id="3" creationId="{5F1DA46F-5AC4-3F40-17A7-E6A7F849613D}"/>
          </ac:picMkLst>
        </pc:picChg>
      </pc:sldChg>
      <pc:sldChg chg="addSp modSp add mod">
        <pc:chgData name="Yoel Kortick" userId="167978f5-7f40-4909-85d5-d4149554ad4e" providerId="ADAL" clId="{E7D4E4AA-F028-4440-94E1-4AD504674A1D}" dt="2024-08-09T15:12:10.478" v="1017" actId="255"/>
        <pc:sldMkLst>
          <pc:docMk/>
          <pc:sldMk cId="1708355707" sldId="999"/>
        </pc:sldMkLst>
        <pc:spChg chg="add mod">
          <ac:chgData name="Yoel Kortick" userId="167978f5-7f40-4909-85d5-d4149554ad4e" providerId="ADAL" clId="{E7D4E4AA-F028-4440-94E1-4AD504674A1D}" dt="2024-08-09T15:12:10.478" v="1017" actId="255"/>
          <ac:spMkLst>
            <pc:docMk/>
            <pc:sldMk cId="1708355707" sldId="999"/>
            <ac:spMk id="2" creationId="{80400195-E95A-4952-4787-B3C2D061A08D}"/>
          </ac:spMkLst>
        </pc:spChg>
        <pc:spChg chg="add mod">
          <ac:chgData name="Yoel Kortick" userId="167978f5-7f40-4909-85d5-d4149554ad4e" providerId="ADAL" clId="{E7D4E4AA-F028-4440-94E1-4AD504674A1D}" dt="2024-08-09T15:12:00.668" v="1016" actId="14100"/>
          <ac:spMkLst>
            <pc:docMk/>
            <pc:sldMk cId="1708355707" sldId="999"/>
            <ac:spMk id="4" creationId="{C355521D-61BD-07BD-07D6-59B8E8128C15}"/>
          </ac:spMkLst>
        </pc:spChg>
        <pc:picChg chg="add mod">
          <ac:chgData name="Yoel Kortick" userId="167978f5-7f40-4909-85d5-d4149554ad4e" providerId="ADAL" clId="{E7D4E4AA-F028-4440-94E1-4AD504674A1D}" dt="2024-08-09T15:11:54.549" v="1014" actId="14100"/>
          <ac:picMkLst>
            <pc:docMk/>
            <pc:sldMk cId="1708355707" sldId="999"/>
            <ac:picMk id="3" creationId="{44CD683A-1EAA-952E-B95B-CF4BB0332380}"/>
          </ac:picMkLst>
        </pc:picChg>
      </pc:sldChg>
      <pc:sldChg chg="addSp modSp add mod">
        <pc:chgData name="Yoel Kortick" userId="167978f5-7f40-4909-85d5-d4149554ad4e" providerId="ADAL" clId="{E7D4E4AA-F028-4440-94E1-4AD504674A1D}" dt="2024-08-09T15:13:07.811" v="1064" actId="255"/>
        <pc:sldMkLst>
          <pc:docMk/>
          <pc:sldMk cId="1218496876" sldId="1000"/>
        </pc:sldMkLst>
        <pc:spChg chg="add mod">
          <ac:chgData name="Yoel Kortick" userId="167978f5-7f40-4909-85d5-d4149554ad4e" providerId="ADAL" clId="{E7D4E4AA-F028-4440-94E1-4AD504674A1D}" dt="2024-08-09T15:13:07.811" v="1064" actId="255"/>
          <ac:spMkLst>
            <pc:docMk/>
            <pc:sldMk cId="1218496876" sldId="1000"/>
            <ac:spMk id="3" creationId="{61403276-6933-36DF-64DA-F855C5B20868}"/>
          </ac:spMkLst>
        </pc:spChg>
        <pc:spChg chg="add mod">
          <ac:chgData name="Yoel Kortick" userId="167978f5-7f40-4909-85d5-d4149554ad4e" providerId="ADAL" clId="{E7D4E4AA-F028-4440-94E1-4AD504674A1D}" dt="2024-08-09T15:12:55.474" v="1048" actId="1037"/>
          <ac:spMkLst>
            <pc:docMk/>
            <pc:sldMk cId="1218496876" sldId="1000"/>
            <ac:spMk id="4" creationId="{EF044C3B-A414-8377-E35E-7926465A463C}"/>
          </ac:spMkLst>
        </pc:spChg>
        <pc:spChg chg="add mod">
          <ac:chgData name="Yoel Kortick" userId="167978f5-7f40-4909-85d5-d4149554ad4e" providerId="ADAL" clId="{E7D4E4AA-F028-4440-94E1-4AD504674A1D}" dt="2024-08-09T15:12:55.474" v="1048" actId="1037"/>
          <ac:spMkLst>
            <pc:docMk/>
            <pc:sldMk cId="1218496876" sldId="1000"/>
            <ac:spMk id="5" creationId="{565BFA6B-FADC-400D-E1DB-838B23FFA6CF}"/>
          </ac:spMkLst>
        </pc:spChg>
        <pc:picChg chg="add mod">
          <ac:chgData name="Yoel Kortick" userId="167978f5-7f40-4909-85d5-d4149554ad4e" providerId="ADAL" clId="{E7D4E4AA-F028-4440-94E1-4AD504674A1D}" dt="2024-08-09T15:12:55.474" v="1048" actId="1037"/>
          <ac:picMkLst>
            <pc:docMk/>
            <pc:sldMk cId="1218496876" sldId="1000"/>
            <ac:picMk id="2" creationId="{EC2E2212-5679-6F9C-18C8-A163976932C5}"/>
          </ac:picMkLst>
        </pc:picChg>
      </pc:sldChg>
      <pc:sldChg chg="addSp modSp add mod">
        <pc:chgData name="Yoel Kortick" userId="167978f5-7f40-4909-85d5-d4149554ad4e" providerId="ADAL" clId="{E7D4E4AA-F028-4440-94E1-4AD504674A1D}" dt="2024-08-09T15:13:44.521" v="1081" actId="255"/>
        <pc:sldMkLst>
          <pc:docMk/>
          <pc:sldMk cId="1011803159" sldId="1001"/>
        </pc:sldMkLst>
        <pc:spChg chg="add mod">
          <ac:chgData name="Yoel Kortick" userId="167978f5-7f40-4909-85d5-d4149554ad4e" providerId="ADAL" clId="{E7D4E4AA-F028-4440-94E1-4AD504674A1D}" dt="2024-08-09T15:13:44.521" v="1081" actId="255"/>
          <ac:spMkLst>
            <pc:docMk/>
            <pc:sldMk cId="1011803159" sldId="1001"/>
            <ac:spMk id="3" creationId="{1AF9ACF2-C932-286B-D4EF-4CA5A4F678FC}"/>
          </ac:spMkLst>
        </pc:spChg>
        <pc:spChg chg="add mod">
          <ac:chgData name="Yoel Kortick" userId="167978f5-7f40-4909-85d5-d4149554ad4e" providerId="ADAL" clId="{E7D4E4AA-F028-4440-94E1-4AD504674A1D}" dt="2024-08-09T15:13:30.154" v="1070" actId="14100"/>
          <ac:spMkLst>
            <pc:docMk/>
            <pc:sldMk cId="1011803159" sldId="1001"/>
            <ac:spMk id="4" creationId="{FB51D9BD-1973-B5FC-2B83-5D4DD137FB68}"/>
          </ac:spMkLst>
        </pc:spChg>
        <pc:spChg chg="add mod">
          <ac:chgData name="Yoel Kortick" userId="167978f5-7f40-4909-85d5-d4149554ad4e" providerId="ADAL" clId="{E7D4E4AA-F028-4440-94E1-4AD504674A1D}" dt="2024-08-09T15:13:36.282" v="1078" actId="1037"/>
          <ac:spMkLst>
            <pc:docMk/>
            <pc:sldMk cId="1011803159" sldId="1001"/>
            <ac:spMk id="5" creationId="{885D3E93-C554-F9B8-5412-BBD1353DA0F0}"/>
          </ac:spMkLst>
        </pc:spChg>
        <pc:picChg chg="add mod">
          <ac:chgData name="Yoel Kortick" userId="167978f5-7f40-4909-85d5-d4149554ad4e" providerId="ADAL" clId="{E7D4E4AA-F028-4440-94E1-4AD504674A1D}" dt="2024-08-09T15:13:25.677" v="1068" actId="1076"/>
          <ac:picMkLst>
            <pc:docMk/>
            <pc:sldMk cId="1011803159" sldId="1001"/>
            <ac:picMk id="2" creationId="{376EA192-2570-11EA-67C7-426BDD2A0BFF}"/>
          </ac:picMkLst>
        </pc:picChg>
      </pc:sldChg>
      <pc:sldChg chg="addSp modSp add mod">
        <pc:chgData name="Yoel Kortick" userId="167978f5-7f40-4909-85d5-d4149554ad4e" providerId="ADAL" clId="{E7D4E4AA-F028-4440-94E1-4AD504674A1D}" dt="2024-08-09T15:14:40.585" v="1109" actId="1036"/>
        <pc:sldMkLst>
          <pc:docMk/>
          <pc:sldMk cId="835779812" sldId="1002"/>
        </pc:sldMkLst>
        <pc:spChg chg="add mod">
          <ac:chgData name="Yoel Kortick" userId="167978f5-7f40-4909-85d5-d4149554ad4e" providerId="ADAL" clId="{E7D4E4AA-F028-4440-94E1-4AD504674A1D}" dt="2024-08-09T15:14:35.521" v="1093" actId="255"/>
          <ac:spMkLst>
            <pc:docMk/>
            <pc:sldMk cId="835779812" sldId="1002"/>
            <ac:spMk id="2" creationId="{19238381-E399-2BC3-4979-E8B56911262C}"/>
          </ac:spMkLst>
        </pc:spChg>
        <pc:spChg chg="add mod">
          <ac:chgData name="Yoel Kortick" userId="167978f5-7f40-4909-85d5-d4149554ad4e" providerId="ADAL" clId="{E7D4E4AA-F028-4440-94E1-4AD504674A1D}" dt="2024-08-09T15:14:40.585" v="1109" actId="1036"/>
          <ac:spMkLst>
            <pc:docMk/>
            <pc:sldMk cId="835779812" sldId="1002"/>
            <ac:spMk id="4" creationId="{716B1F9A-AA62-683D-9E9E-C852880BCAB8}"/>
          </ac:spMkLst>
        </pc:spChg>
        <pc:spChg chg="add mod">
          <ac:chgData name="Yoel Kortick" userId="167978f5-7f40-4909-85d5-d4149554ad4e" providerId="ADAL" clId="{E7D4E4AA-F028-4440-94E1-4AD504674A1D}" dt="2024-08-09T15:14:40.585" v="1109" actId="1036"/>
          <ac:spMkLst>
            <pc:docMk/>
            <pc:sldMk cId="835779812" sldId="1002"/>
            <ac:spMk id="5" creationId="{D2E7AF99-87E3-B860-BCCF-7C3CD997A554}"/>
          </ac:spMkLst>
        </pc:spChg>
        <pc:spChg chg="add mod">
          <ac:chgData name="Yoel Kortick" userId="167978f5-7f40-4909-85d5-d4149554ad4e" providerId="ADAL" clId="{E7D4E4AA-F028-4440-94E1-4AD504674A1D}" dt="2024-08-09T15:14:40.585" v="1109" actId="1036"/>
          <ac:spMkLst>
            <pc:docMk/>
            <pc:sldMk cId="835779812" sldId="1002"/>
            <ac:spMk id="6" creationId="{063AC90C-D7EA-CFAE-1589-75C9E75AD298}"/>
          </ac:spMkLst>
        </pc:spChg>
        <pc:picChg chg="add mod">
          <ac:chgData name="Yoel Kortick" userId="167978f5-7f40-4909-85d5-d4149554ad4e" providerId="ADAL" clId="{E7D4E4AA-F028-4440-94E1-4AD504674A1D}" dt="2024-08-09T15:14:40.585" v="1109" actId="1036"/>
          <ac:picMkLst>
            <pc:docMk/>
            <pc:sldMk cId="835779812" sldId="1002"/>
            <ac:picMk id="3" creationId="{FF0209D6-DF6F-A0D7-89A8-2DB16E4ACD1D}"/>
          </ac:picMkLst>
        </pc:picChg>
      </pc:sldChg>
      <pc:sldChg chg="addSp modSp add mod">
        <pc:chgData name="Yoel Kortick" userId="167978f5-7f40-4909-85d5-d4149554ad4e" providerId="ADAL" clId="{E7D4E4AA-F028-4440-94E1-4AD504674A1D}" dt="2024-08-09T15:15:20.893" v="1120" actId="255"/>
        <pc:sldMkLst>
          <pc:docMk/>
          <pc:sldMk cId="4029970675" sldId="1003"/>
        </pc:sldMkLst>
        <pc:spChg chg="add mod">
          <ac:chgData name="Yoel Kortick" userId="167978f5-7f40-4909-85d5-d4149554ad4e" providerId="ADAL" clId="{E7D4E4AA-F028-4440-94E1-4AD504674A1D}" dt="2024-08-09T15:15:20.893" v="1120" actId="255"/>
          <ac:spMkLst>
            <pc:docMk/>
            <pc:sldMk cId="4029970675" sldId="1003"/>
            <ac:spMk id="3" creationId="{EBF9A37B-B576-05DD-C311-024835AB1841}"/>
          </ac:spMkLst>
        </pc:spChg>
        <pc:spChg chg="add mod">
          <ac:chgData name="Yoel Kortick" userId="167978f5-7f40-4909-85d5-d4149554ad4e" providerId="ADAL" clId="{E7D4E4AA-F028-4440-94E1-4AD504674A1D}" dt="2024-08-09T15:15:05.121" v="1114" actId="14100"/>
          <ac:spMkLst>
            <pc:docMk/>
            <pc:sldMk cId="4029970675" sldId="1003"/>
            <ac:spMk id="4" creationId="{49ACD1AD-20D9-4E19-9640-437523FDD1A0}"/>
          </ac:spMkLst>
        </pc:spChg>
        <pc:spChg chg="add mod">
          <ac:chgData name="Yoel Kortick" userId="167978f5-7f40-4909-85d5-d4149554ad4e" providerId="ADAL" clId="{E7D4E4AA-F028-4440-94E1-4AD504674A1D}" dt="2024-08-09T15:15:11.753" v="1117" actId="14100"/>
          <ac:spMkLst>
            <pc:docMk/>
            <pc:sldMk cId="4029970675" sldId="1003"/>
            <ac:spMk id="5" creationId="{3CAFB1AA-12E6-2480-849B-8A60E7C4C1FD}"/>
          </ac:spMkLst>
        </pc:spChg>
        <pc:picChg chg="add mod">
          <ac:chgData name="Yoel Kortick" userId="167978f5-7f40-4909-85d5-d4149554ad4e" providerId="ADAL" clId="{E7D4E4AA-F028-4440-94E1-4AD504674A1D}" dt="2024-08-09T15:15:06.641" v="1115" actId="1076"/>
          <ac:picMkLst>
            <pc:docMk/>
            <pc:sldMk cId="4029970675" sldId="1003"/>
            <ac:picMk id="2" creationId="{FD025224-D63F-1A3B-8F87-62614FC572FE}"/>
          </ac:picMkLst>
        </pc:picChg>
      </pc:sldChg>
      <pc:sldChg chg="addSp modSp add mod">
        <pc:chgData name="Yoel Kortick" userId="167978f5-7f40-4909-85d5-d4149554ad4e" providerId="ADAL" clId="{E7D4E4AA-F028-4440-94E1-4AD504674A1D}" dt="2024-08-09T15:16:00.259" v="1134" actId="1035"/>
        <pc:sldMkLst>
          <pc:docMk/>
          <pc:sldMk cId="2551645533" sldId="1004"/>
        </pc:sldMkLst>
        <pc:spChg chg="add mod">
          <ac:chgData name="Yoel Kortick" userId="167978f5-7f40-4909-85d5-d4149554ad4e" providerId="ADAL" clId="{E7D4E4AA-F028-4440-94E1-4AD504674A1D}" dt="2024-08-09T15:15:40.230" v="1124" actId="255"/>
          <ac:spMkLst>
            <pc:docMk/>
            <pc:sldMk cId="2551645533" sldId="1004"/>
            <ac:spMk id="3" creationId="{9595F081-D295-E513-23A0-EF484EC0C331}"/>
          </ac:spMkLst>
        </pc:spChg>
        <pc:spChg chg="add mod">
          <ac:chgData name="Yoel Kortick" userId="167978f5-7f40-4909-85d5-d4149554ad4e" providerId="ADAL" clId="{E7D4E4AA-F028-4440-94E1-4AD504674A1D}" dt="2024-08-09T15:15:53.472" v="1128" actId="14100"/>
          <ac:spMkLst>
            <pc:docMk/>
            <pc:sldMk cId="2551645533" sldId="1004"/>
            <ac:spMk id="4" creationId="{0C46D6F3-9769-EE1B-88D5-C08AD51CAE36}"/>
          </ac:spMkLst>
        </pc:spChg>
        <pc:spChg chg="add mod">
          <ac:chgData name="Yoel Kortick" userId="167978f5-7f40-4909-85d5-d4149554ad4e" providerId="ADAL" clId="{E7D4E4AA-F028-4440-94E1-4AD504674A1D}" dt="2024-08-09T15:16:00.259" v="1134" actId="1035"/>
          <ac:spMkLst>
            <pc:docMk/>
            <pc:sldMk cId="2551645533" sldId="1004"/>
            <ac:spMk id="5" creationId="{1A106B17-9602-B804-99CC-920D1203A827}"/>
          </ac:spMkLst>
        </pc:spChg>
        <pc:picChg chg="add mod">
          <ac:chgData name="Yoel Kortick" userId="167978f5-7f40-4909-85d5-d4149554ad4e" providerId="ADAL" clId="{E7D4E4AA-F028-4440-94E1-4AD504674A1D}" dt="2024-08-09T15:15:45.836" v="1126" actId="14100"/>
          <ac:picMkLst>
            <pc:docMk/>
            <pc:sldMk cId="2551645533" sldId="1004"/>
            <ac:picMk id="2" creationId="{8BA1F20C-631A-019D-1B29-648F156B197D}"/>
          </ac:picMkLst>
        </pc:picChg>
      </pc:sldChg>
      <pc:sldChg chg="addSp modSp add mod">
        <pc:chgData name="Yoel Kortick" userId="167978f5-7f40-4909-85d5-d4149554ad4e" providerId="ADAL" clId="{E7D4E4AA-F028-4440-94E1-4AD504674A1D}" dt="2024-08-09T15:16:41.906" v="1155" actId="14100"/>
        <pc:sldMkLst>
          <pc:docMk/>
          <pc:sldMk cId="113713344" sldId="1005"/>
        </pc:sldMkLst>
        <pc:spChg chg="add mod">
          <ac:chgData name="Yoel Kortick" userId="167978f5-7f40-4909-85d5-d4149554ad4e" providerId="ADAL" clId="{E7D4E4AA-F028-4440-94E1-4AD504674A1D}" dt="2024-08-09T15:16:36.041" v="1153" actId="14100"/>
          <ac:spMkLst>
            <pc:docMk/>
            <pc:sldMk cId="113713344" sldId="1005"/>
            <ac:spMk id="3" creationId="{655506BD-C8A0-0A0B-F64C-31D2B69DB3F2}"/>
          </ac:spMkLst>
        </pc:spChg>
        <pc:spChg chg="add mod">
          <ac:chgData name="Yoel Kortick" userId="167978f5-7f40-4909-85d5-d4149554ad4e" providerId="ADAL" clId="{E7D4E4AA-F028-4440-94E1-4AD504674A1D}" dt="2024-08-09T15:16:41.906" v="1155" actId="14100"/>
          <ac:spMkLst>
            <pc:docMk/>
            <pc:sldMk cId="113713344" sldId="1005"/>
            <ac:spMk id="4" creationId="{6B97477D-0209-993F-6FE3-C2757E9B3CCC}"/>
          </ac:spMkLst>
        </pc:spChg>
        <pc:picChg chg="add mod">
          <ac:chgData name="Yoel Kortick" userId="167978f5-7f40-4909-85d5-d4149554ad4e" providerId="ADAL" clId="{E7D4E4AA-F028-4440-94E1-4AD504674A1D}" dt="2024-08-09T15:16:29.182" v="1151" actId="1036"/>
          <ac:picMkLst>
            <pc:docMk/>
            <pc:sldMk cId="113713344" sldId="1005"/>
            <ac:picMk id="2" creationId="{02F83BDD-3806-DCD2-38F6-D9FDDA52DDF4}"/>
          </ac:picMkLst>
        </pc:picChg>
      </pc:sldChg>
      <pc:sldChg chg="addSp modSp add mod">
        <pc:chgData name="Yoel Kortick" userId="167978f5-7f40-4909-85d5-d4149554ad4e" providerId="ADAL" clId="{E7D4E4AA-F028-4440-94E1-4AD504674A1D}" dt="2024-08-09T15:17:26.592" v="1165" actId="255"/>
        <pc:sldMkLst>
          <pc:docMk/>
          <pc:sldMk cId="4011442217" sldId="1006"/>
        </pc:sldMkLst>
        <pc:spChg chg="add mod">
          <ac:chgData name="Yoel Kortick" userId="167978f5-7f40-4909-85d5-d4149554ad4e" providerId="ADAL" clId="{E7D4E4AA-F028-4440-94E1-4AD504674A1D}" dt="2024-08-09T15:17:26.592" v="1165" actId="255"/>
          <ac:spMkLst>
            <pc:docMk/>
            <pc:sldMk cId="4011442217" sldId="1006"/>
            <ac:spMk id="3" creationId="{872C7AC4-8314-C0EA-3C08-732AF39FDD8D}"/>
          </ac:spMkLst>
        </pc:spChg>
        <pc:spChg chg="add mod">
          <ac:chgData name="Yoel Kortick" userId="167978f5-7f40-4909-85d5-d4149554ad4e" providerId="ADAL" clId="{E7D4E4AA-F028-4440-94E1-4AD504674A1D}" dt="2024-08-09T15:17:14.949" v="1161" actId="14100"/>
          <ac:spMkLst>
            <pc:docMk/>
            <pc:sldMk cId="4011442217" sldId="1006"/>
            <ac:spMk id="4" creationId="{DC212D44-6F97-ACFC-8E61-C41EA953A6D5}"/>
          </ac:spMkLst>
        </pc:spChg>
        <pc:picChg chg="add mod">
          <ac:chgData name="Yoel Kortick" userId="167978f5-7f40-4909-85d5-d4149554ad4e" providerId="ADAL" clId="{E7D4E4AA-F028-4440-94E1-4AD504674A1D}" dt="2024-08-09T15:17:05.423" v="1159" actId="1076"/>
          <ac:picMkLst>
            <pc:docMk/>
            <pc:sldMk cId="4011442217" sldId="1006"/>
            <ac:picMk id="2" creationId="{58B7B7AC-9D1A-44E9-E313-FC15D439C628}"/>
          </ac:picMkLst>
        </pc:picChg>
        <pc:cxnChg chg="add mod">
          <ac:chgData name="Yoel Kortick" userId="167978f5-7f40-4909-85d5-d4149554ad4e" providerId="ADAL" clId="{E7D4E4AA-F028-4440-94E1-4AD504674A1D}" dt="2024-08-09T15:17:18.218" v="1162" actId="14100"/>
          <ac:cxnSpMkLst>
            <pc:docMk/>
            <pc:sldMk cId="4011442217" sldId="1006"/>
            <ac:cxnSpMk id="5" creationId="{79BC3C9A-41F4-D616-7412-04ECAFF798DD}"/>
          </ac:cxnSpMkLst>
        </pc:cxnChg>
      </pc:sldChg>
      <pc:sldChg chg="addSp delSp modSp add mod">
        <pc:chgData name="Yoel Kortick" userId="167978f5-7f40-4909-85d5-d4149554ad4e" providerId="ADAL" clId="{E7D4E4AA-F028-4440-94E1-4AD504674A1D}" dt="2024-08-09T15:18:55.274" v="1186" actId="14100"/>
        <pc:sldMkLst>
          <pc:docMk/>
          <pc:sldMk cId="3216790083" sldId="1007"/>
        </pc:sldMkLst>
        <pc:spChg chg="add mod">
          <ac:chgData name="Yoel Kortick" userId="167978f5-7f40-4909-85d5-d4149554ad4e" providerId="ADAL" clId="{E7D4E4AA-F028-4440-94E1-4AD504674A1D}" dt="2024-08-09T15:18:55.274" v="1186" actId="14100"/>
          <ac:spMkLst>
            <pc:docMk/>
            <pc:sldMk cId="3216790083" sldId="1007"/>
            <ac:spMk id="3" creationId="{41990917-40A6-0007-067D-46FC7472274C}"/>
          </ac:spMkLst>
        </pc:spChg>
        <pc:spChg chg="add del mod">
          <ac:chgData name="Yoel Kortick" userId="167978f5-7f40-4909-85d5-d4149554ad4e" providerId="ADAL" clId="{E7D4E4AA-F028-4440-94E1-4AD504674A1D}" dt="2024-08-09T15:18:38.458" v="1182" actId="478"/>
          <ac:spMkLst>
            <pc:docMk/>
            <pc:sldMk cId="3216790083" sldId="1007"/>
            <ac:spMk id="4" creationId="{59E4170A-8743-8024-3365-2ED86255D06D}"/>
          </ac:spMkLst>
        </pc:spChg>
        <pc:spChg chg="add mod">
          <ac:chgData name="Yoel Kortick" userId="167978f5-7f40-4909-85d5-d4149554ad4e" providerId="ADAL" clId="{E7D4E4AA-F028-4440-94E1-4AD504674A1D}" dt="2024-08-09T15:18:10.435" v="1175" actId="1076"/>
          <ac:spMkLst>
            <pc:docMk/>
            <pc:sldMk cId="3216790083" sldId="1007"/>
            <ac:spMk id="7" creationId="{9B1221D6-C70D-4270-B4EA-C7D57C212AE9}"/>
          </ac:spMkLst>
        </pc:spChg>
        <pc:spChg chg="add mod">
          <ac:chgData name="Yoel Kortick" userId="167978f5-7f40-4909-85d5-d4149554ad4e" providerId="ADAL" clId="{E7D4E4AA-F028-4440-94E1-4AD504674A1D}" dt="2024-08-09T15:18:25.409" v="1178" actId="208"/>
          <ac:spMkLst>
            <pc:docMk/>
            <pc:sldMk cId="3216790083" sldId="1007"/>
            <ac:spMk id="11" creationId="{86F292B3-BDF2-5A12-1419-8798BF433647}"/>
          </ac:spMkLst>
        </pc:spChg>
        <pc:spChg chg="add mod">
          <ac:chgData name="Yoel Kortick" userId="167978f5-7f40-4909-85d5-d4149554ad4e" providerId="ADAL" clId="{E7D4E4AA-F028-4440-94E1-4AD504674A1D}" dt="2024-08-09T15:18:43.718" v="1184" actId="208"/>
          <ac:spMkLst>
            <pc:docMk/>
            <pc:sldMk cId="3216790083" sldId="1007"/>
            <ac:spMk id="12" creationId="{F178910D-2CB9-EEEE-7885-7408C2F9DEB5}"/>
          </ac:spMkLst>
        </pc:spChg>
        <pc:picChg chg="add mod">
          <ac:chgData name="Yoel Kortick" userId="167978f5-7f40-4909-85d5-d4149554ad4e" providerId="ADAL" clId="{E7D4E4AA-F028-4440-94E1-4AD504674A1D}" dt="2024-08-09T15:17:52.305" v="1170" actId="14100"/>
          <ac:picMkLst>
            <pc:docMk/>
            <pc:sldMk cId="3216790083" sldId="1007"/>
            <ac:picMk id="2" creationId="{9108F6D3-785F-9246-0A9B-1C4B2EC520E8}"/>
          </ac:picMkLst>
        </pc:picChg>
        <pc:cxnChg chg="add mod">
          <ac:chgData name="Yoel Kortick" userId="167978f5-7f40-4909-85d5-d4149554ad4e" providerId="ADAL" clId="{E7D4E4AA-F028-4440-94E1-4AD504674A1D}" dt="2024-08-09T15:17:57.581" v="1171" actId="1076"/>
          <ac:cxnSpMkLst>
            <pc:docMk/>
            <pc:sldMk cId="3216790083" sldId="1007"/>
            <ac:cxnSpMk id="5" creationId="{B29DA31D-6D47-1C74-2EBC-9DAC69C0B26E}"/>
          </ac:cxnSpMkLst>
        </pc:cxnChg>
        <pc:cxnChg chg="add del mod">
          <ac:chgData name="Yoel Kortick" userId="167978f5-7f40-4909-85d5-d4149554ad4e" providerId="ADAL" clId="{E7D4E4AA-F028-4440-94E1-4AD504674A1D}" dt="2024-08-09T15:18:38.458" v="1182" actId="478"/>
          <ac:cxnSpMkLst>
            <pc:docMk/>
            <pc:sldMk cId="3216790083" sldId="1007"/>
            <ac:cxnSpMk id="6" creationId="{9C1A7315-61A2-FF91-90F4-59EF2E0A4FA6}"/>
          </ac:cxnSpMkLst>
        </pc:cxnChg>
        <pc:cxnChg chg="add mod">
          <ac:chgData name="Yoel Kortick" userId="167978f5-7f40-4909-85d5-d4149554ad4e" providerId="ADAL" clId="{E7D4E4AA-F028-4440-94E1-4AD504674A1D}" dt="2024-08-09T15:18:20.782" v="1177" actId="1076"/>
          <ac:cxnSpMkLst>
            <pc:docMk/>
            <pc:sldMk cId="3216790083" sldId="1007"/>
            <ac:cxnSpMk id="8" creationId="{E1DD4E1F-A4B2-E319-C956-913B380829E0}"/>
          </ac:cxnSpMkLst>
        </pc:cxnChg>
        <pc:cxnChg chg="add mod">
          <ac:chgData name="Yoel Kortick" userId="167978f5-7f40-4909-85d5-d4149554ad4e" providerId="ADAL" clId="{E7D4E4AA-F028-4440-94E1-4AD504674A1D}" dt="2024-08-09T15:18:35.293" v="1181" actId="14100"/>
          <ac:cxnSpMkLst>
            <pc:docMk/>
            <pc:sldMk cId="3216790083" sldId="1007"/>
            <ac:cxnSpMk id="13" creationId="{A343B2C3-C232-E613-CDA9-8C34AF4FBA76}"/>
          </ac:cxnSpMkLst>
        </pc:cxnChg>
      </pc:sldChg>
      <pc:sldChg chg="addSp modSp add mod ord">
        <pc:chgData name="Yoel Kortick" userId="167978f5-7f40-4909-85d5-d4149554ad4e" providerId="ADAL" clId="{E7D4E4AA-F028-4440-94E1-4AD504674A1D}" dt="2024-08-09T15:09:57.408" v="969"/>
        <pc:sldMkLst>
          <pc:docMk/>
          <pc:sldMk cId="715827022" sldId="1008"/>
        </pc:sldMkLst>
        <pc:spChg chg="add mod">
          <ac:chgData name="Yoel Kortick" userId="167978f5-7f40-4909-85d5-d4149554ad4e" providerId="ADAL" clId="{E7D4E4AA-F028-4440-94E1-4AD504674A1D}" dt="2024-08-09T15:09:40.767" v="965" actId="14100"/>
          <ac:spMkLst>
            <pc:docMk/>
            <pc:sldMk cId="715827022" sldId="1008"/>
            <ac:spMk id="3" creationId="{0B6C3D9A-9CFD-2614-1C79-62A571255B17}"/>
          </ac:spMkLst>
        </pc:spChg>
        <pc:spChg chg="add mod">
          <ac:chgData name="Yoel Kortick" userId="167978f5-7f40-4909-85d5-d4149554ad4e" providerId="ADAL" clId="{E7D4E4AA-F028-4440-94E1-4AD504674A1D}" dt="2024-08-09T15:09:51.090" v="967" actId="1076"/>
          <ac:spMkLst>
            <pc:docMk/>
            <pc:sldMk cId="715827022" sldId="1008"/>
            <ac:spMk id="4" creationId="{20D10AA5-E160-1C23-DE80-C0660C1D0E53}"/>
          </ac:spMkLst>
        </pc:spChg>
        <pc:spChg chg="add mod">
          <ac:chgData name="Yoel Kortick" userId="167978f5-7f40-4909-85d5-d4149554ad4e" providerId="ADAL" clId="{E7D4E4AA-F028-4440-94E1-4AD504674A1D}" dt="2024-08-09T15:09:28.775" v="960" actId="1076"/>
          <ac:spMkLst>
            <pc:docMk/>
            <pc:sldMk cId="715827022" sldId="1008"/>
            <ac:spMk id="6" creationId="{3FA19DE6-8E52-A048-F1D7-84DD033FED8C}"/>
          </ac:spMkLst>
        </pc:spChg>
        <pc:picChg chg="add mod">
          <ac:chgData name="Yoel Kortick" userId="167978f5-7f40-4909-85d5-d4149554ad4e" providerId="ADAL" clId="{E7D4E4AA-F028-4440-94E1-4AD504674A1D}" dt="2024-08-09T15:09:33.143" v="962" actId="14100"/>
          <ac:picMkLst>
            <pc:docMk/>
            <pc:sldMk cId="715827022" sldId="1008"/>
            <ac:picMk id="2" creationId="{75CAD8D5-FD7B-F8CF-CF18-C5E90EDD9E43}"/>
          </ac:picMkLst>
        </pc:picChg>
        <pc:cxnChg chg="add mod">
          <ac:chgData name="Yoel Kortick" userId="167978f5-7f40-4909-85d5-d4149554ad4e" providerId="ADAL" clId="{E7D4E4AA-F028-4440-94E1-4AD504674A1D}" dt="2024-08-09T15:09:51.090" v="967" actId="1076"/>
          <ac:cxnSpMkLst>
            <pc:docMk/>
            <pc:sldMk cId="715827022" sldId="1008"/>
            <ac:cxnSpMk id="5" creationId="{BC8B9C85-10F5-FDF7-3B01-8BEDF10335A6}"/>
          </ac:cxnSpMkLst>
        </pc:cxnChg>
      </pc:sldChg>
    </pc:docChg>
  </pc:docChgLst>
  <pc:docChgLst>
    <pc:chgData name="Yoel Kortick" userId="167978f5-7f40-4909-85d5-d4149554ad4e" providerId="ADAL" clId="{F3ECF923-5C5A-4CBA-9ABC-5FC1100F3C53}"/>
    <pc:docChg chg="undo custSel addSld modSld sldOrd modSection">
      <pc:chgData name="Yoel Kortick" userId="167978f5-7f40-4909-85d5-d4149554ad4e" providerId="ADAL" clId="{F3ECF923-5C5A-4CBA-9ABC-5FC1100F3C53}" dt="2024-08-07T10:43:08.917" v="2933" actId="14100"/>
      <pc:docMkLst>
        <pc:docMk/>
      </pc:docMkLst>
      <pc:sldChg chg="modSp mod">
        <pc:chgData name="Yoel Kortick" userId="167978f5-7f40-4909-85d5-d4149554ad4e" providerId="ADAL" clId="{F3ECF923-5C5A-4CBA-9ABC-5FC1100F3C53}" dt="2024-08-07T10:43:08.917" v="2933" actId="14100"/>
        <pc:sldMkLst>
          <pc:docMk/>
          <pc:sldMk cId="2594056538" sldId="647"/>
        </pc:sldMkLst>
        <pc:spChg chg="mod">
          <ac:chgData name="Yoel Kortick" userId="167978f5-7f40-4909-85d5-d4149554ad4e" providerId="ADAL" clId="{F3ECF923-5C5A-4CBA-9ABC-5FC1100F3C53}" dt="2024-08-07T07:20:59.905" v="825"/>
          <ac:spMkLst>
            <pc:docMk/>
            <pc:sldMk cId="2594056538" sldId="647"/>
            <ac:spMk id="3" creationId="{CB9463A4-51FE-33CE-9ECD-B99FC1EC1880}"/>
          </ac:spMkLst>
        </pc:spChg>
        <pc:spChg chg="mod">
          <ac:chgData name="Yoel Kortick" userId="167978f5-7f40-4909-85d5-d4149554ad4e" providerId="ADAL" clId="{F3ECF923-5C5A-4CBA-9ABC-5FC1100F3C53}" dt="2024-08-07T10:43:08.917" v="2933" actId="14100"/>
          <ac:spMkLst>
            <pc:docMk/>
            <pc:sldMk cId="2594056538" sldId="647"/>
            <ac:spMk id="21" creationId="{4B557451-4271-4B3E-23ED-1E236F2D7796}"/>
          </ac:spMkLst>
        </pc:spChg>
      </pc:sldChg>
      <pc:sldChg chg="modSp mod">
        <pc:chgData name="Yoel Kortick" userId="167978f5-7f40-4909-85d5-d4149554ad4e" providerId="ADAL" clId="{F3ECF923-5C5A-4CBA-9ABC-5FC1100F3C53}" dt="2024-08-07T10:23:42.526" v="2899"/>
        <pc:sldMkLst>
          <pc:docMk/>
          <pc:sldMk cId="2401584553" sldId="696"/>
        </pc:sldMkLst>
        <pc:spChg chg="mod">
          <ac:chgData name="Yoel Kortick" userId="167978f5-7f40-4909-85d5-d4149554ad4e" providerId="ADAL" clId="{F3ECF923-5C5A-4CBA-9ABC-5FC1100F3C53}" dt="2024-08-07T10:23:42.526" v="2899"/>
          <ac:spMkLst>
            <pc:docMk/>
            <pc:sldMk cId="2401584553" sldId="696"/>
            <ac:spMk id="6" creationId="{65F3B852-286D-55BD-2B1D-F4756EAB082C}"/>
          </ac:spMkLst>
        </pc:spChg>
      </pc:sldChg>
      <pc:sldChg chg="modSp">
        <pc:chgData name="Yoel Kortick" userId="167978f5-7f40-4909-85d5-d4149554ad4e" providerId="ADAL" clId="{F3ECF923-5C5A-4CBA-9ABC-5FC1100F3C53}" dt="2024-08-07T07:20:59.905" v="825"/>
        <pc:sldMkLst>
          <pc:docMk/>
          <pc:sldMk cId="2470152550" sldId="865"/>
        </pc:sldMkLst>
        <pc:spChg chg="mod">
          <ac:chgData name="Yoel Kortick" userId="167978f5-7f40-4909-85d5-d4149554ad4e" providerId="ADAL" clId="{F3ECF923-5C5A-4CBA-9ABC-5FC1100F3C53}" dt="2024-08-07T07:20:59.905" v="825"/>
          <ac:spMkLst>
            <pc:docMk/>
            <pc:sldMk cId="2470152550" sldId="865"/>
            <ac:spMk id="4" creationId="{9CBCD717-1DC1-2608-3D5A-7ECD9297188A}"/>
          </ac:spMkLst>
        </pc:spChg>
        <pc:spChg chg="mod">
          <ac:chgData name="Yoel Kortick" userId="167978f5-7f40-4909-85d5-d4149554ad4e" providerId="ADAL" clId="{F3ECF923-5C5A-4CBA-9ABC-5FC1100F3C53}" dt="2024-08-07T07:20:59.905" v="825"/>
          <ac:spMkLst>
            <pc:docMk/>
            <pc:sldMk cId="2470152550" sldId="865"/>
            <ac:spMk id="11" creationId="{1ACE3884-5DD3-4F86-13C6-FF34F1D35C8C}"/>
          </ac:spMkLst>
        </pc:spChg>
      </pc:sldChg>
      <pc:sldChg chg="addSp modSp mod">
        <pc:chgData name="Yoel Kortick" userId="167978f5-7f40-4909-85d5-d4149554ad4e" providerId="ADAL" clId="{F3ECF923-5C5A-4CBA-9ABC-5FC1100F3C53}" dt="2024-08-07T07:20:59.905" v="825"/>
        <pc:sldMkLst>
          <pc:docMk/>
          <pc:sldMk cId="2930318453" sldId="894"/>
        </pc:sldMkLst>
        <pc:spChg chg="add mod">
          <ac:chgData name="Yoel Kortick" userId="167978f5-7f40-4909-85d5-d4149554ad4e" providerId="ADAL" clId="{F3ECF923-5C5A-4CBA-9ABC-5FC1100F3C53}" dt="2024-08-07T07:20:59.905" v="825"/>
          <ac:spMkLst>
            <pc:docMk/>
            <pc:sldMk cId="2930318453" sldId="894"/>
            <ac:spMk id="2" creationId="{F73B0E7F-8AD7-D864-EC51-185EE602735C}"/>
          </ac:spMkLst>
        </pc:spChg>
        <pc:spChg chg="mod">
          <ac:chgData name="Yoel Kortick" userId="167978f5-7f40-4909-85d5-d4149554ad4e" providerId="ADAL" clId="{F3ECF923-5C5A-4CBA-9ABC-5FC1100F3C53}" dt="2024-08-07T07:20:59.905" v="825"/>
          <ac:spMkLst>
            <pc:docMk/>
            <pc:sldMk cId="2930318453" sldId="894"/>
            <ac:spMk id="11" creationId="{1ACE3884-5DD3-4F86-13C6-FF34F1D35C8C}"/>
          </ac:spMkLst>
        </pc:spChg>
        <pc:spChg chg="mod">
          <ac:chgData name="Yoel Kortick" userId="167978f5-7f40-4909-85d5-d4149554ad4e" providerId="ADAL" clId="{F3ECF923-5C5A-4CBA-9ABC-5FC1100F3C53}" dt="2024-08-07T07:16:25.463" v="653" actId="1036"/>
          <ac:spMkLst>
            <pc:docMk/>
            <pc:sldMk cId="2930318453" sldId="894"/>
            <ac:spMk id="12" creationId="{1D7F6E4F-959E-9B4C-D0FF-09623FF48D29}"/>
          </ac:spMkLst>
        </pc:spChg>
        <pc:spChg chg="mod">
          <ac:chgData name="Yoel Kortick" userId="167978f5-7f40-4909-85d5-d4149554ad4e" providerId="ADAL" clId="{F3ECF923-5C5A-4CBA-9ABC-5FC1100F3C53}" dt="2024-08-07T07:16:25.463" v="653" actId="1036"/>
          <ac:spMkLst>
            <pc:docMk/>
            <pc:sldMk cId="2930318453" sldId="894"/>
            <ac:spMk id="13" creationId="{9953C8DE-A1F3-60E3-ED46-DB2C0CB9DBBD}"/>
          </ac:spMkLst>
        </pc:spChg>
        <pc:spChg chg="mod">
          <ac:chgData name="Yoel Kortick" userId="167978f5-7f40-4909-85d5-d4149554ad4e" providerId="ADAL" clId="{F3ECF923-5C5A-4CBA-9ABC-5FC1100F3C53}" dt="2024-08-07T07:16:25.463" v="653" actId="1036"/>
          <ac:spMkLst>
            <pc:docMk/>
            <pc:sldMk cId="2930318453" sldId="894"/>
            <ac:spMk id="14" creationId="{9D907C67-1D15-5A1D-7CC0-C9774993F97B}"/>
          </ac:spMkLst>
        </pc:spChg>
        <pc:spChg chg="mod">
          <ac:chgData name="Yoel Kortick" userId="167978f5-7f40-4909-85d5-d4149554ad4e" providerId="ADAL" clId="{F3ECF923-5C5A-4CBA-9ABC-5FC1100F3C53}" dt="2024-08-07T07:16:25.463" v="653" actId="1036"/>
          <ac:spMkLst>
            <pc:docMk/>
            <pc:sldMk cId="2930318453" sldId="894"/>
            <ac:spMk id="15" creationId="{916EE23A-8D33-1A21-CA7B-5399F076A847}"/>
          </ac:spMkLst>
        </pc:spChg>
        <pc:spChg chg="mod">
          <ac:chgData name="Yoel Kortick" userId="167978f5-7f40-4909-85d5-d4149554ad4e" providerId="ADAL" clId="{F3ECF923-5C5A-4CBA-9ABC-5FC1100F3C53}" dt="2024-08-07T07:16:25.463" v="653" actId="1036"/>
          <ac:spMkLst>
            <pc:docMk/>
            <pc:sldMk cId="2930318453" sldId="894"/>
            <ac:spMk id="16" creationId="{E8F4A674-9235-6371-E286-D22E091EC693}"/>
          </ac:spMkLst>
        </pc:spChg>
        <pc:picChg chg="mod">
          <ac:chgData name="Yoel Kortick" userId="167978f5-7f40-4909-85d5-d4149554ad4e" providerId="ADAL" clId="{F3ECF923-5C5A-4CBA-9ABC-5FC1100F3C53}" dt="2024-08-07T07:16:25.463" v="653" actId="1036"/>
          <ac:picMkLst>
            <pc:docMk/>
            <pc:sldMk cId="2930318453" sldId="894"/>
            <ac:picMk id="10" creationId="{4C9D6A89-5D19-8078-AC1E-C17A87F6363D}"/>
          </ac:picMkLst>
        </pc:picChg>
        <pc:cxnChg chg="add">
          <ac:chgData name="Yoel Kortick" userId="167978f5-7f40-4909-85d5-d4149554ad4e" providerId="ADAL" clId="{F3ECF923-5C5A-4CBA-9ABC-5FC1100F3C53}" dt="2024-08-07T07:17:21.657" v="666" actId="11529"/>
          <ac:cxnSpMkLst>
            <pc:docMk/>
            <pc:sldMk cId="2930318453" sldId="894"/>
            <ac:cxnSpMk id="5" creationId="{76543CE5-7497-FA59-C976-DBF7A1A2F580}"/>
          </ac:cxnSpMkLst>
        </pc:cxnChg>
      </pc:sldChg>
      <pc:sldChg chg="modSp mod">
        <pc:chgData name="Yoel Kortick" userId="167978f5-7f40-4909-85d5-d4149554ad4e" providerId="ADAL" clId="{F3ECF923-5C5A-4CBA-9ABC-5FC1100F3C53}" dt="2024-08-07T07:06:48.522" v="2" actId="14734"/>
        <pc:sldMkLst>
          <pc:docMk/>
          <pc:sldMk cId="1750647774" sldId="897"/>
        </pc:sldMkLst>
        <pc:graphicFrameChg chg="mod modGraphic">
          <ac:chgData name="Yoel Kortick" userId="167978f5-7f40-4909-85d5-d4149554ad4e" providerId="ADAL" clId="{F3ECF923-5C5A-4CBA-9ABC-5FC1100F3C53}" dt="2024-08-07T07:06:48.522" v="2" actId="14734"/>
          <ac:graphicFrameMkLst>
            <pc:docMk/>
            <pc:sldMk cId="1750647774" sldId="897"/>
            <ac:graphicFrameMk id="7" creationId="{CDD33AEC-975C-F1E9-237B-F6878AF440C5}"/>
          </ac:graphicFrameMkLst>
        </pc:graphicFrameChg>
      </pc:sldChg>
      <pc:sldChg chg="addSp modSp mod">
        <pc:chgData name="Yoel Kortick" userId="167978f5-7f40-4909-85d5-d4149554ad4e" providerId="ADAL" clId="{F3ECF923-5C5A-4CBA-9ABC-5FC1100F3C53}" dt="2024-08-07T07:14:53.446" v="632" actId="14100"/>
        <pc:sldMkLst>
          <pc:docMk/>
          <pc:sldMk cId="3434854241" sldId="898"/>
        </pc:sldMkLst>
        <pc:spChg chg="add mod">
          <ac:chgData name="Yoel Kortick" userId="167978f5-7f40-4909-85d5-d4149554ad4e" providerId="ADAL" clId="{F3ECF923-5C5A-4CBA-9ABC-5FC1100F3C53}" dt="2024-08-07T07:14:53.446" v="632" actId="14100"/>
          <ac:spMkLst>
            <pc:docMk/>
            <pc:sldMk cId="3434854241" sldId="898"/>
            <ac:spMk id="2" creationId="{AFCC6C8E-8FA1-5103-6562-3790EDEDF744}"/>
          </ac:spMkLst>
        </pc:spChg>
      </pc:sldChg>
      <pc:sldChg chg="modSp mod ord">
        <pc:chgData name="Yoel Kortick" userId="167978f5-7f40-4909-85d5-d4149554ad4e" providerId="ADAL" clId="{F3ECF923-5C5A-4CBA-9ABC-5FC1100F3C53}" dt="2024-08-07T10:24:27.902" v="2912" actId="20577"/>
        <pc:sldMkLst>
          <pc:docMk/>
          <pc:sldMk cId="2860026996" sldId="901"/>
        </pc:sldMkLst>
        <pc:spChg chg="mod">
          <ac:chgData name="Yoel Kortick" userId="167978f5-7f40-4909-85d5-d4149554ad4e" providerId="ADAL" clId="{F3ECF923-5C5A-4CBA-9ABC-5FC1100F3C53}" dt="2024-08-07T10:24:27.902" v="2912" actId="20577"/>
          <ac:spMkLst>
            <pc:docMk/>
            <pc:sldMk cId="2860026996" sldId="901"/>
            <ac:spMk id="11" creationId="{1ACE3884-5DD3-4F86-13C6-FF34F1D35C8C}"/>
          </ac:spMkLst>
        </pc:spChg>
      </pc:sldChg>
      <pc:sldChg chg="modSp">
        <pc:chgData name="Yoel Kortick" userId="167978f5-7f40-4909-85d5-d4149554ad4e" providerId="ADAL" clId="{F3ECF923-5C5A-4CBA-9ABC-5FC1100F3C53}" dt="2024-08-07T07:20:59.905" v="825"/>
        <pc:sldMkLst>
          <pc:docMk/>
          <pc:sldMk cId="3457724213" sldId="903"/>
        </pc:sldMkLst>
        <pc:spChg chg="mod">
          <ac:chgData name="Yoel Kortick" userId="167978f5-7f40-4909-85d5-d4149554ad4e" providerId="ADAL" clId="{F3ECF923-5C5A-4CBA-9ABC-5FC1100F3C53}" dt="2024-08-07T07:20:59.905" v="825"/>
          <ac:spMkLst>
            <pc:docMk/>
            <pc:sldMk cId="3457724213" sldId="903"/>
            <ac:spMk id="11" creationId="{1ACE3884-5DD3-4F86-13C6-FF34F1D35C8C}"/>
          </ac:spMkLst>
        </pc:spChg>
      </pc:sldChg>
      <pc:sldChg chg="addSp modSp mod">
        <pc:chgData name="Yoel Kortick" userId="167978f5-7f40-4909-85d5-d4149554ad4e" providerId="ADAL" clId="{F3ECF923-5C5A-4CBA-9ABC-5FC1100F3C53}" dt="2024-08-07T07:22:18.589" v="845" actId="1036"/>
        <pc:sldMkLst>
          <pc:docMk/>
          <pc:sldMk cId="4119431849" sldId="904"/>
        </pc:sldMkLst>
        <pc:spChg chg="mod">
          <ac:chgData name="Yoel Kortick" userId="167978f5-7f40-4909-85d5-d4149554ad4e" providerId="ADAL" clId="{F3ECF923-5C5A-4CBA-9ABC-5FC1100F3C53}" dt="2024-08-07T07:22:02.354" v="838" actId="13926"/>
          <ac:spMkLst>
            <pc:docMk/>
            <pc:sldMk cId="4119431849" sldId="904"/>
            <ac:spMk id="2" creationId="{B6365FD2-4199-BD11-04D3-57ED646A6C2D}"/>
          </ac:spMkLst>
        </pc:spChg>
        <pc:spChg chg="add mod">
          <ac:chgData name="Yoel Kortick" userId="167978f5-7f40-4909-85d5-d4149554ad4e" providerId="ADAL" clId="{F3ECF923-5C5A-4CBA-9ABC-5FC1100F3C53}" dt="2024-08-07T07:21:20.237" v="826"/>
          <ac:spMkLst>
            <pc:docMk/>
            <pc:sldMk cId="4119431849" sldId="904"/>
            <ac:spMk id="6" creationId="{0977773A-83E6-F7A6-F8B8-451067CC7D0A}"/>
          </ac:spMkLst>
        </pc:spChg>
        <pc:spChg chg="add mod">
          <ac:chgData name="Yoel Kortick" userId="167978f5-7f40-4909-85d5-d4149554ad4e" providerId="ADAL" clId="{F3ECF923-5C5A-4CBA-9ABC-5FC1100F3C53}" dt="2024-08-07T07:21:55.158" v="836" actId="115"/>
          <ac:spMkLst>
            <pc:docMk/>
            <pc:sldMk cId="4119431849" sldId="904"/>
            <ac:spMk id="8" creationId="{983035E7-8F0A-2272-6657-5C14119A4A64}"/>
          </ac:spMkLst>
        </pc:spChg>
        <pc:spChg chg="mod">
          <ac:chgData name="Yoel Kortick" userId="167978f5-7f40-4909-85d5-d4149554ad4e" providerId="ADAL" clId="{F3ECF923-5C5A-4CBA-9ABC-5FC1100F3C53}" dt="2024-08-07T07:21:59.150" v="837" actId="13926"/>
          <ac:spMkLst>
            <pc:docMk/>
            <pc:sldMk cId="4119431849" sldId="904"/>
            <ac:spMk id="11" creationId="{1ACE3884-5DD3-4F86-13C6-FF34F1D35C8C}"/>
          </ac:spMkLst>
        </pc:spChg>
        <pc:spChg chg="mod">
          <ac:chgData name="Yoel Kortick" userId="167978f5-7f40-4909-85d5-d4149554ad4e" providerId="ADAL" clId="{F3ECF923-5C5A-4CBA-9ABC-5FC1100F3C53}" dt="2024-08-07T07:22:18.589" v="845" actId="1036"/>
          <ac:spMkLst>
            <pc:docMk/>
            <pc:sldMk cId="4119431849" sldId="904"/>
            <ac:spMk id="13" creationId="{10A275E6-4E86-33E7-DE59-05BC3CC7DE6E}"/>
          </ac:spMkLst>
        </pc:spChg>
        <pc:spChg chg="add mod">
          <ac:chgData name="Yoel Kortick" userId="167978f5-7f40-4909-85d5-d4149554ad4e" providerId="ADAL" clId="{F3ECF923-5C5A-4CBA-9ABC-5FC1100F3C53}" dt="2024-08-07T07:22:18.589" v="845" actId="1036"/>
          <ac:spMkLst>
            <pc:docMk/>
            <pc:sldMk cId="4119431849" sldId="904"/>
            <ac:spMk id="15" creationId="{7B150919-6433-053A-D72C-EB76AD0B2BB6}"/>
          </ac:spMkLst>
        </pc:spChg>
        <pc:picChg chg="add mod">
          <ac:chgData name="Yoel Kortick" userId="167978f5-7f40-4909-85d5-d4149554ad4e" providerId="ADAL" clId="{F3ECF923-5C5A-4CBA-9ABC-5FC1100F3C53}" dt="2024-08-07T07:21:20.237" v="826"/>
          <ac:picMkLst>
            <pc:docMk/>
            <pc:sldMk cId="4119431849" sldId="904"/>
            <ac:picMk id="3" creationId="{B0DF9DCB-82C4-0023-96DF-D01F862766D2}"/>
          </ac:picMkLst>
        </pc:picChg>
        <pc:picChg chg="mod">
          <ac:chgData name="Yoel Kortick" userId="167978f5-7f40-4909-85d5-d4149554ad4e" providerId="ADAL" clId="{F3ECF923-5C5A-4CBA-9ABC-5FC1100F3C53}" dt="2024-08-07T07:22:18.589" v="845" actId="1036"/>
          <ac:picMkLst>
            <pc:docMk/>
            <pc:sldMk cId="4119431849" sldId="904"/>
            <ac:picMk id="5" creationId="{52EFE4FD-DEF7-41C0-CC36-A5FE8293B109}"/>
          </ac:picMkLst>
        </pc:picChg>
        <pc:cxnChg chg="add mod">
          <ac:chgData name="Yoel Kortick" userId="167978f5-7f40-4909-85d5-d4149554ad4e" providerId="ADAL" clId="{F3ECF923-5C5A-4CBA-9ABC-5FC1100F3C53}" dt="2024-08-07T07:21:20.237" v="826"/>
          <ac:cxnSpMkLst>
            <pc:docMk/>
            <pc:sldMk cId="4119431849" sldId="904"/>
            <ac:cxnSpMk id="7" creationId="{690A7B6C-F785-9F24-F53F-8C8FDEE56CB4}"/>
          </ac:cxnSpMkLst>
        </pc:cxnChg>
        <pc:cxnChg chg="add mod">
          <ac:chgData name="Yoel Kortick" userId="167978f5-7f40-4909-85d5-d4149554ad4e" providerId="ADAL" clId="{F3ECF923-5C5A-4CBA-9ABC-5FC1100F3C53}" dt="2024-08-07T07:21:33.999" v="828" actId="1076"/>
          <ac:cxnSpMkLst>
            <pc:docMk/>
            <pc:sldMk cId="4119431849" sldId="904"/>
            <ac:cxnSpMk id="14" creationId="{45B5C0C2-C6B4-D81B-64E2-D772A1ECF10B}"/>
          </ac:cxnSpMkLst>
        </pc:cxnChg>
        <pc:cxnChg chg="add mod">
          <ac:chgData name="Yoel Kortick" userId="167978f5-7f40-4909-85d5-d4149554ad4e" providerId="ADAL" clId="{F3ECF923-5C5A-4CBA-9ABC-5FC1100F3C53}" dt="2024-08-07T07:22:18.589" v="845" actId="1036"/>
          <ac:cxnSpMkLst>
            <pc:docMk/>
            <pc:sldMk cId="4119431849" sldId="904"/>
            <ac:cxnSpMk id="16" creationId="{A2489334-97EB-9E34-E5A2-DB8DD2B4B0A5}"/>
          </ac:cxnSpMkLst>
        </pc:cxnChg>
      </pc:sldChg>
      <pc:sldChg chg="addSp modSp mod">
        <pc:chgData name="Yoel Kortick" userId="167978f5-7f40-4909-85d5-d4149554ad4e" providerId="ADAL" clId="{F3ECF923-5C5A-4CBA-9ABC-5FC1100F3C53}" dt="2024-08-07T07:19:49.881" v="820" actId="33524"/>
        <pc:sldMkLst>
          <pc:docMk/>
          <pc:sldMk cId="3356371604" sldId="913"/>
        </pc:sldMkLst>
        <pc:spChg chg="add mod">
          <ac:chgData name="Yoel Kortick" userId="167978f5-7f40-4909-85d5-d4149554ad4e" providerId="ADAL" clId="{F3ECF923-5C5A-4CBA-9ABC-5FC1100F3C53}" dt="2024-08-07T07:19:49.881" v="820" actId="33524"/>
          <ac:spMkLst>
            <pc:docMk/>
            <pc:sldMk cId="3356371604" sldId="913"/>
            <ac:spMk id="2" creationId="{708719CC-E17B-DF76-CBBF-F9F700A212F1}"/>
          </ac:spMkLst>
        </pc:spChg>
      </pc:sldChg>
      <pc:sldChg chg="modSp">
        <pc:chgData name="Yoel Kortick" userId="167978f5-7f40-4909-85d5-d4149554ad4e" providerId="ADAL" clId="{F3ECF923-5C5A-4CBA-9ABC-5FC1100F3C53}" dt="2024-08-07T07:20:59.905" v="825"/>
        <pc:sldMkLst>
          <pc:docMk/>
          <pc:sldMk cId="949090232" sldId="914"/>
        </pc:sldMkLst>
        <pc:spChg chg="mod">
          <ac:chgData name="Yoel Kortick" userId="167978f5-7f40-4909-85d5-d4149554ad4e" providerId="ADAL" clId="{F3ECF923-5C5A-4CBA-9ABC-5FC1100F3C53}" dt="2024-08-07T07:20:59.905" v="825"/>
          <ac:spMkLst>
            <pc:docMk/>
            <pc:sldMk cId="949090232" sldId="914"/>
            <ac:spMk id="11" creationId="{1ACE3884-5DD3-4F86-13C6-FF34F1D35C8C}"/>
          </ac:spMkLst>
        </pc:spChg>
      </pc:sldChg>
      <pc:sldChg chg="modSp mod">
        <pc:chgData name="Yoel Kortick" userId="167978f5-7f40-4909-85d5-d4149554ad4e" providerId="ADAL" clId="{F3ECF923-5C5A-4CBA-9ABC-5FC1100F3C53}" dt="2024-08-07T07:20:59.905" v="825"/>
        <pc:sldMkLst>
          <pc:docMk/>
          <pc:sldMk cId="4118280013" sldId="915"/>
        </pc:sldMkLst>
        <pc:spChg chg="mod">
          <ac:chgData name="Yoel Kortick" userId="167978f5-7f40-4909-85d5-d4149554ad4e" providerId="ADAL" clId="{F3ECF923-5C5A-4CBA-9ABC-5FC1100F3C53}" dt="2024-08-07T07:20:59.905" v="825"/>
          <ac:spMkLst>
            <pc:docMk/>
            <pc:sldMk cId="4118280013" sldId="915"/>
            <ac:spMk id="4" creationId="{9CBCD717-1DC1-2608-3D5A-7ECD9297188A}"/>
          </ac:spMkLst>
        </pc:spChg>
        <pc:spChg chg="mod">
          <ac:chgData name="Yoel Kortick" userId="167978f5-7f40-4909-85d5-d4149554ad4e" providerId="ADAL" clId="{F3ECF923-5C5A-4CBA-9ABC-5FC1100F3C53}" dt="2024-08-07T07:20:59.905" v="825"/>
          <ac:spMkLst>
            <pc:docMk/>
            <pc:sldMk cId="4118280013" sldId="915"/>
            <ac:spMk id="11" creationId="{1ACE3884-5DD3-4F86-13C6-FF34F1D35C8C}"/>
          </ac:spMkLst>
        </pc:spChg>
        <pc:spChg chg="mod">
          <ac:chgData name="Yoel Kortick" userId="167978f5-7f40-4909-85d5-d4149554ad4e" providerId="ADAL" clId="{F3ECF923-5C5A-4CBA-9ABC-5FC1100F3C53}" dt="2024-08-07T07:20:59.905" v="825"/>
          <ac:spMkLst>
            <pc:docMk/>
            <pc:sldMk cId="4118280013" sldId="915"/>
            <ac:spMk id="14" creationId="{75AD9607-55EC-AC10-DD7A-89EAEFCCF0BC}"/>
          </ac:spMkLst>
        </pc:spChg>
      </pc:sldChg>
      <pc:sldChg chg="addSp modSp mod">
        <pc:chgData name="Yoel Kortick" userId="167978f5-7f40-4909-85d5-d4149554ad4e" providerId="ADAL" clId="{F3ECF923-5C5A-4CBA-9ABC-5FC1100F3C53}" dt="2024-08-07T07:16:11.292" v="639" actId="14100"/>
        <pc:sldMkLst>
          <pc:docMk/>
          <pc:sldMk cId="829767456" sldId="916"/>
        </pc:sldMkLst>
        <pc:cxnChg chg="mod">
          <ac:chgData name="Yoel Kortick" userId="167978f5-7f40-4909-85d5-d4149554ad4e" providerId="ADAL" clId="{F3ECF923-5C5A-4CBA-9ABC-5FC1100F3C53}" dt="2024-08-07T07:16:05.430" v="637" actId="14100"/>
          <ac:cxnSpMkLst>
            <pc:docMk/>
            <pc:sldMk cId="829767456" sldId="916"/>
            <ac:cxnSpMk id="6" creationId="{F898701B-54CF-771F-B95D-C3E167140C86}"/>
          </ac:cxnSpMkLst>
        </pc:cxnChg>
        <pc:cxnChg chg="add mod">
          <ac:chgData name="Yoel Kortick" userId="167978f5-7f40-4909-85d5-d4149554ad4e" providerId="ADAL" clId="{F3ECF923-5C5A-4CBA-9ABC-5FC1100F3C53}" dt="2024-08-07T07:16:11.292" v="639" actId="14100"/>
          <ac:cxnSpMkLst>
            <pc:docMk/>
            <pc:sldMk cId="829767456" sldId="916"/>
            <ac:cxnSpMk id="7" creationId="{29A3F8EB-CAC7-1389-E982-6EF3DE39198D}"/>
          </ac:cxnSpMkLst>
        </pc:cxnChg>
      </pc:sldChg>
      <pc:sldChg chg="modSp mod">
        <pc:chgData name="Yoel Kortick" userId="167978f5-7f40-4909-85d5-d4149554ad4e" providerId="ADAL" clId="{F3ECF923-5C5A-4CBA-9ABC-5FC1100F3C53}" dt="2024-08-07T07:20:59.905" v="825"/>
        <pc:sldMkLst>
          <pc:docMk/>
          <pc:sldMk cId="3749388472" sldId="919"/>
        </pc:sldMkLst>
        <pc:spChg chg="mod">
          <ac:chgData name="Yoel Kortick" userId="167978f5-7f40-4909-85d5-d4149554ad4e" providerId="ADAL" clId="{F3ECF923-5C5A-4CBA-9ABC-5FC1100F3C53}" dt="2024-08-07T07:20:59.905" v="825"/>
          <ac:spMkLst>
            <pc:docMk/>
            <pc:sldMk cId="3749388472" sldId="919"/>
            <ac:spMk id="11" creationId="{1ACE3884-5DD3-4F86-13C6-FF34F1D35C8C}"/>
          </ac:spMkLst>
        </pc:spChg>
        <pc:spChg chg="mod">
          <ac:chgData name="Yoel Kortick" userId="167978f5-7f40-4909-85d5-d4149554ad4e" providerId="ADAL" clId="{F3ECF923-5C5A-4CBA-9ABC-5FC1100F3C53}" dt="2024-08-07T07:20:59.905" v="825"/>
          <ac:spMkLst>
            <pc:docMk/>
            <pc:sldMk cId="3749388472" sldId="919"/>
            <ac:spMk id="15" creationId="{A6D76A4D-576A-AD76-9DEB-C468CE1B4B2F}"/>
          </ac:spMkLst>
        </pc:spChg>
      </pc:sldChg>
      <pc:sldChg chg="modSp add mod">
        <pc:chgData name="Yoel Kortick" userId="167978f5-7f40-4909-85d5-d4149554ad4e" providerId="ADAL" clId="{F3ECF923-5C5A-4CBA-9ABC-5FC1100F3C53}" dt="2024-08-07T07:35:21.892" v="866" actId="20577"/>
        <pc:sldMkLst>
          <pc:docMk/>
          <pc:sldMk cId="2948057144" sldId="920"/>
        </pc:sldMkLst>
        <pc:spChg chg="mod">
          <ac:chgData name="Yoel Kortick" userId="167978f5-7f40-4909-85d5-d4149554ad4e" providerId="ADAL" clId="{F3ECF923-5C5A-4CBA-9ABC-5FC1100F3C53}" dt="2024-08-07T07:35:21.892" v="866" actId="20577"/>
          <ac:spMkLst>
            <pc:docMk/>
            <pc:sldMk cId="2948057144" sldId="920"/>
            <ac:spMk id="13" creationId="{F4F9CE6C-EB7E-DBFE-C77E-B97A93A03817}"/>
          </ac:spMkLst>
        </pc:spChg>
      </pc:sldChg>
      <pc:sldChg chg="addSp delSp modSp add mod">
        <pc:chgData name="Yoel Kortick" userId="167978f5-7f40-4909-85d5-d4149554ad4e" providerId="ADAL" clId="{F3ECF923-5C5A-4CBA-9ABC-5FC1100F3C53}" dt="2024-08-07T10:24:00.262" v="2900"/>
        <pc:sldMkLst>
          <pc:docMk/>
          <pc:sldMk cId="3737752867" sldId="921"/>
        </pc:sldMkLst>
        <pc:spChg chg="del">
          <ac:chgData name="Yoel Kortick" userId="167978f5-7f40-4909-85d5-d4149554ad4e" providerId="ADAL" clId="{F3ECF923-5C5A-4CBA-9ABC-5FC1100F3C53}" dt="2024-08-07T07:58:41.047" v="1204" actId="478"/>
          <ac:spMkLst>
            <pc:docMk/>
            <pc:sldMk cId="3737752867" sldId="921"/>
            <ac:spMk id="4" creationId="{9CBCD717-1DC1-2608-3D5A-7ECD9297188A}"/>
          </ac:spMkLst>
        </pc:spChg>
        <pc:spChg chg="mod">
          <ac:chgData name="Yoel Kortick" userId="167978f5-7f40-4909-85d5-d4149554ad4e" providerId="ADAL" clId="{F3ECF923-5C5A-4CBA-9ABC-5FC1100F3C53}" dt="2024-08-07T10:24:00.262" v="2900"/>
          <ac:spMkLst>
            <pc:docMk/>
            <pc:sldMk cId="3737752867" sldId="921"/>
            <ac:spMk id="10" creationId="{4C5297D4-1A90-BA7E-1EA2-3486955EA032}"/>
          </ac:spMkLst>
        </pc:spChg>
        <pc:spChg chg="mod">
          <ac:chgData name="Yoel Kortick" userId="167978f5-7f40-4909-85d5-d4149554ad4e" providerId="ADAL" clId="{F3ECF923-5C5A-4CBA-9ABC-5FC1100F3C53}" dt="2024-08-07T08:05:11.135" v="1234" actId="14100"/>
          <ac:spMkLst>
            <pc:docMk/>
            <pc:sldMk cId="3737752867" sldId="921"/>
            <ac:spMk id="11" creationId="{1ACE3884-5DD3-4F86-13C6-FF34F1D35C8C}"/>
          </ac:spMkLst>
        </pc:spChg>
        <pc:spChg chg="add mod">
          <ac:chgData name="Yoel Kortick" userId="167978f5-7f40-4909-85d5-d4149554ad4e" providerId="ADAL" clId="{F3ECF923-5C5A-4CBA-9ABC-5FC1100F3C53}" dt="2024-08-07T08:05:28.373" v="1273" actId="14100"/>
          <ac:spMkLst>
            <pc:docMk/>
            <pc:sldMk cId="3737752867" sldId="921"/>
            <ac:spMk id="12" creationId="{A00078FC-DF1D-8417-F1A7-94DE1612E1CC}"/>
          </ac:spMkLst>
        </pc:spChg>
        <pc:picChg chg="del">
          <ac:chgData name="Yoel Kortick" userId="167978f5-7f40-4909-85d5-d4149554ad4e" providerId="ADAL" clId="{F3ECF923-5C5A-4CBA-9ABC-5FC1100F3C53}" dt="2024-08-07T07:37:32.753" v="1040" actId="478"/>
          <ac:picMkLst>
            <pc:docMk/>
            <pc:sldMk cId="3737752867" sldId="921"/>
            <ac:picMk id="3" creationId="{BFD0A085-E84E-6921-DBDC-0A07CF9BEFCC}"/>
          </ac:picMkLst>
        </pc:picChg>
        <pc:picChg chg="add del">
          <ac:chgData name="Yoel Kortick" userId="167978f5-7f40-4909-85d5-d4149554ad4e" providerId="ADAL" clId="{F3ECF923-5C5A-4CBA-9ABC-5FC1100F3C53}" dt="2024-08-07T07:37:02.464" v="994" actId="22"/>
          <ac:picMkLst>
            <pc:docMk/>
            <pc:sldMk cId="3737752867" sldId="921"/>
            <ac:picMk id="5" creationId="{37707CE0-D015-672C-1AD1-62F849C34D3D}"/>
          </ac:picMkLst>
        </pc:picChg>
        <pc:picChg chg="add mod ord">
          <ac:chgData name="Yoel Kortick" userId="167978f5-7f40-4909-85d5-d4149554ad4e" providerId="ADAL" clId="{F3ECF923-5C5A-4CBA-9ABC-5FC1100F3C53}" dt="2024-08-07T08:05:15.661" v="1258" actId="1036"/>
          <ac:picMkLst>
            <pc:docMk/>
            <pc:sldMk cId="3737752867" sldId="921"/>
            <ac:picMk id="8" creationId="{4AA38A36-7662-357B-AE38-32BB1FD4C828}"/>
          </ac:picMkLst>
        </pc:picChg>
        <pc:cxnChg chg="mod">
          <ac:chgData name="Yoel Kortick" userId="167978f5-7f40-4909-85d5-d4149554ad4e" providerId="ADAL" clId="{F3ECF923-5C5A-4CBA-9ABC-5FC1100F3C53}" dt="2024-08-07T08:05:28.373" v="1273" actId="14100"/>
          <ac:cxnSpMkLst>
            <pc:docMk/>
            <pc:sldMk cId="3737752867" sldId="921"/>
            <ac:cxnSpMk id="6" creationId="{F898701B-54CF-771F-B95D-C3E167140C86}"/>
          </ac:cxnSpMkLst>
        </pc:cxnChg>
      </pc:sldChg>
      <pc:sldChg chg="addSp delSp modSp add mod">
        <pc:chgData name="Yoel Kortick" userId="167978f5-7f40-4909-85d5-d4149554ad4e" providerId="ADAL" clId="{F3ECF923-5C5A-4CBA-9ABC-5FC1100F3C53}" dt="2024-08-07T10:28:52.983" v="2929" actId="20577"/>
        <pc:sldMkLst>
          <pc:docMk/>
          <pc:sldMk cId="330620700" sldId="922"/>
        </pc:sldMkLst>
        <pc:spChg chg="del">
          <ac:chgData name="Yoel Kortick" userId="167978f5-7f40-4909-85d5-d4149554ad4e" providerId="ADAL" clId="{F3ECF923-5C5A-4CBA-9ABC-5FC1100F3C53}" dt="2024-08-07T08:07:12.181" v="1380" actId="478"/>
          <ac:spMkLst>
            <pc:docMk/>
            <pc:sldMk cId="330620700" sldId="922"/>
            <ac:spMk id="4" creationId="{9CBCD717-1DC1-2608-3D5A-7ECD9297188A}"/>
          </ac:spMkLst>
        </pc:spChg>
        <pc:spChg chg="add">
          <ac:chgData name="Yoel Kortick" userId="167978f5-7f40-4909-85d5-d4149554ad4e" providerId="ADAL" clId="{F3ECF923-5C5A-4CBA-9ABC-5FC1100F3C53}" dt="2024-08-07T08:07:21.517" v="1399" actId="11529"/>
          <ac:spMkLst>
            <pc:docMk/>
            <pc:sldMk cId="330620700" sldId="922"/>
            <ac:spMk id="8" creationId="{3C8BE7D1-0E24-21C6-AA0D-69618DBD9D12}"/>
          </ac:spMkLst>
        </pc:spChg>
        <pc:spChg chg="mod">
          <ac:chgData name="Yoel Kortick" userId="167978f5-7f40-4909-85d5-d4149554ad4e" providerId="ADAL" clId="{F3ECF923-5C5A-4CBA-9ABC-5FC1100F3C53}" dt="2024-08-07T10:24:00.262" v="2900"/>
          <ac:spMkLst>
            <pc:docMk/>
            <pc:sldMk cId="330620700" sldId="922"/>
            <ac:spMk id="10" creationId="{4C5297D4-1A90-BA7E-1EA2-3486955EA032}"/>
          </ac:spMkLst>
        </pc:spChg>
        <pc:spChg chg="mod">
          <ac:chgData name="Yoel Kortick" userId="167978f5-7f40-4909-85d5-d4149554ad4e" providerId="ADAL" clId="{F3ECF923-5C5A-4CBA-9ABC-5FC1100F3C53}" dt="2024-08-07T10:28:52.983" v="2929" actId="20577"/>
          <ac:spMkLst>
            <pc:docMk/>
            <pc:sldMk cId="330620700" sldId="922"/>
            <ac:spMk id="11" creationId="{1ACE3884-5DD3-4F86-13C6-FF34F1D35C8C}"/>
          </ac:spMkLst>
        </pc:spChg>
        <pc:spChg chg="add">
          <ac:chgData name="Yoel Kortick" userId="167978f5-7f40-4909-85d5-d4149554ad4e" providerId="ADAL" clId="{F3ECF923-5C5A-4CBA-9ABC-5FC1100F3C53}" dt="2024-08-07T08:07:24.940" v="1400" actId="11529"/>
          <ac:spMkLst>
            <pc:docMk/>
            <pc:sldMk cId="330620700" sldId="922"/>
            <ac:spMk id="12" creationId="{9BC75748-D756-0F0E-E1F3-20FA059E9022}"/>
          </ac:spMkLst>
        </pc:spChg>
        <pc:picChg chg="add mod">
          <ac:chgData name="Yoel Kortick" userId="167978f5-7f40-4909-85d5-d4149554ad4e" providerId="ADAL" clId="{F3ECF923-5C5A-4CBA-9ABC-5FC1100F3C53}" dt="2024-08-07T08:07:16.653" v="1398" actId="208"/>
          <ac:picMkLst>
            <pc:docMk/>
            <pc:sldMk cId="330620700" sldId="922"/>
            <ac:picMk id="3" creationId="{8FB10575-D125-ED49-EBFB-04A1FF523B79}"/>
          </ac:picMkLst>
        </pc:picChg>
        <pc:picChg chg="del">
          <ac:chgData name="Yoel Kortick" userId="167978f5-7f40-4909-85d5-d4149554ad4e" providerId="ADAL" clId="{F3ECF923-5C5A-4CBA-9ABC-5FC1100F3C53}" dt="2024-08-07T08:07:09.424" v="1379" actId="478"/>
          <ac:picMkLst>
            <pc:docMk/>
            <pc:sldMk cId="330620700" sldId="922"/>
            <ac:picMk id="5" creationId="{8FF559F2-E211-6A7D-27D5-B79DAFECEF1C}"/>
          </ac:picMkLst>
        </pc:picChg>
        <pc:cxnChg chg="del">
          <ac:chgData name="Yoel Kortick" userId="167978f5-7f40-4909-85d5-d4149554ad4e" providerId="ADAL" clId="{F3ECF923-5C5A-4CBA-9ABC-5FC1100F3C53}" dt="2024-08-07T08:07:12.181" v="1380" actId="478"/>
          <ac:cxnSpMkLst>
            <pc:docMk/>
            <pc:sldMk cId="330620700" sldId="922"/>
            <ac:cxnSpMk id="6" creationId="{F898701B-54CF-771F-B95D-C3E167140C86}"/>
          </ac:cxnSpMkLst>
        </pc:cxnChg>
        <pc:cxnChg chg="del">
          <ac:chgData name="Yoel Kortick" userId="167978f5-7f40-4909-85d5-d4149554ad4e" providerId="ADAL" clId="{F3ECF923-5C5A-4CBA-9ABC-5FC1100F3C53}" dt="2024-08-07T08:07:12.181" v="1380" actId="478"/>
          <ac:cxnSpMkLst>
            <pc:docMk/>
            <pc:sldMk cId="330620700" sldId="922"/>
            <ac:cxnSpMk id="7" creationId="{317AC2E8-FAA7-381A-BF75-B4575DD0FCB0}"/>
          </ac:cxnSpMkLst>
        </pc:cxnChg>
      </pc:sldChg>
      <pc:sldChg chg="addSp delSp modSp add mod">
        <pc:chgData name="Yoel Kortick" userId="167978f5-7f40-4909-85d5-d4149554ad4e" providerId="ADAL" clId="{F3ECF923-5C5A-4CBA-9ABC-5FC1100F3C53}" dt="2024-08-07T10:24:00.262" v="2900"/>
        <pc:sldMkLst>
          <pc:docMk/>
          <pc:sldMk cId="350084439" sldId="923"/>
        </pc:sldMkLst>
        <pc:spChg chg="del">
          <ac:chgData name="Yoel Kortick" userId="167978f5-7f40-4909-85d5-d4149554ad4e" providerId="ADAL" clId="{F3ECF923-5C5A-4CBA-9ABC-5FC1100F3C53}" dt="2024-08-07T08:14:34.186" v="1535" actId="478"/>
          <ac:spMkLst>
            <pc:docMk/>
            <pc:sldMk cId="350084439" sldId="923"/>
            <ac:spMk id="4" creationId="{9CBCD717-1DC1-2608-3D5A-7ECD9297188A}"/>
          </ac:spMkLst>
        </pc:spChg>
        <pc:spChg chg="add">
          <ac:chgData name="Yoel Kortick" userId="167978f5-7f40-4909-85d5-d4149554ad4e" providerId="ADAL" clId="{F3ECF923-5C5A-4CBA-9ABC-5FC1100F3C53}" dt="2024-08-07T08:16:20.886" v="1553" actId="11529"/>
          <ac:spMkLst>
            <pc:docMk/>
            <pc:sldMk cId="350084439" sldId="923"/>
            <ac:spMk id="7" creationId="{F5E03F6F-A367-36BA-292D-6BB36C25BE7A}"/>
          </ac:spMkLst>
        </pc:spChg>
        <pc:spChg chg="mod">
          <ac:chgData name="Yoel Kortick" userId="167978f5-7f40-4909-85d5-d4149554ad4e" providerId="ADAL" clId="{F3ECF923-5C5A-4CBA-9ABC-5FC1100F3C53}" dt="2024-08-07T10:24:00.262" v="2900"/>
          <ac:spMkLst>
            <pc:docMk/>
            <pc:sldMk cId="350084439" sldId="923"/>
            <ac:spMk id="10" creationId="{4C5297D4-1A90-BA7E-1EA2-3486955EA032}"/>
          </ac:spMkLst>
        </pc:spChg>
        <pc:spChg chg="mod">
          <ac:chgData name="Yoel Kortick" userId="167978f5-7f40-4909-85d5-d4149554ad4e" providerId="ADAL" clId="{F3ECF923-5C5A-4CBA-9ABC-5FC1100F3C53}" dt="2024-08-07T08:14:47.158" v="1549" actId="20577"/>
          <ac:spMkLst>
            <pc:docMk/>
            <pc:sldMk cId="350084439" sldId="923"/>
            <ac:spMk id="11" creationId="{1ACE3884-5DD3-4F86-13C6-FF34F1D35C8C}"/>
          </ac:spMkLst>
        </pc:spChg>
        <pc:spChg chg="del">
          <ac:chgData name="Yoel Kortick" userId="167978f5-7f40-4909-85d5-d4149554ad4e" providerId="ADAL" clId="{F3ECF923-5C5A-4CBA-9ABC-5FC1100F3C53}" dt="2024-08-07T08:14:37.264" v="1538" actId="478"/>
          <ac:spMkLst>
            <pc:docMk/>
            <pc:sldMk cId="350084439" sldId="923"/>
            <ac:spMk id="14" creationId="{75AD9607-55EC-AC10-DD7A-89EAEFCCF0BC}"/>
          </ac:spMkLst>
        </pc:spChg>
        <pc:picChg chg="del">
          <ac:chgData name="Yoel Kortick" userId="167978f5-7f40-4909-85d5-d4149554ad4e" providerId="ADAL" clId="{F3ECF923-5C5A-4CBA-9ABC-5FC1100F3C53}" dt="2024-08-07T08:14:35.451" v="1536" actId="478"/>
          <ac:picMkLst>
            <pc:docMk/>
            <pc:sldMk cId="350084439" sldId="923"/>
            <ac:picMk id="3" creationId="{646C2094-A3D7-768B-3423-3892C84470B8}"/>
          </ac:picMkLst>
        </pc:picChg>
        <pc:picChg chg="add mod">
          <ac:chgData name="Yoel Kortick" userId="167978f5-7f40-4909-85d5-d4149554ad4e" providerId="ADAL" clId="{F3ECF923-5C5A-4CBA-9ABC-5FC1100F3C53}" dt="2024-08-07T08:16:14.271" v="1552" actId="208"/>
          <ac:picMkLst>
            <pc:docMk/>
            <pc:sldMk cId="350084439" sldId="923"/>
            <ac:picMk id="5" creationId="{EB350BE2-EE6C-8B38-C118-8285A62D5984}"/>
          </ac:picMkLst>
        </pc:picChg>
        <pc:picChg chg="del">
          <ac:chgData name="Yoel Kortick" userId="167978f5-7f40-4909-85d5-d4149554ad4e" providerId="ADAL" clId="{F3ECF923-5C5A-4CBA-9ABC-5FC1100F3C53}" dt="2024-08-07T08:14:37.859" v="1539" actId="478"/>
          <ac:picMkLst>
            <pc:docMk/>
            <pc:sldMk cId="350084439" sldId="923"/>
            <ac:picMk id="13" creationId="{11FA510A-A360-7C66-FA8A-EA36814B8887}"/>
          </ac:picMkLst>
        </pc:picChg>
        <pc:cxnChg chg="del">
          <ac:chgData name="Yoel Kortick" userId="167978f5-7f40-4909-85d5-d4149554ad4e" providerId="ADAL" clId="{F3ECF923-5C5A-4CBA-9ABC-5FC1100F3C53}" dt="2024-08-07T08:14:36.300" v="1537" actId="478"/>
          <ac:cxnSpMkLst>
            <pc:docMk/>
            <pc:sldMk cId="350084439" sldId="923"/>
            <ac:cxnSpMk id="6" creationId="{F898701B-54CF-771F-B95D-C3E167140C86}"/>
          </ac:cxnSpMkLst>
        </pc:cxnChg>
      </pc:sldChg>
      <pc:sldChg chg="addSp delSp modSp add mod">
        <pc:chgData name="Yoel Kortick" userId="167978f5-7f40-4909-85d5-d4149554ad4e" providerId="ADAL" clId="{F3ECF923-5C5A-4CBA-9ABC-5FC1100F3C53}" dt="2024-08-07T10:24:00.262" v="2900"/>
        <pc:sldMkLst>
          <pc:docMk/>
          <pc:sldMk cId="2981544445" sldId="924"/>
        </pc:sldMkLst>
        <pc:spChg chg="del">
          <ac:chgData name="Yoel Kortick" userId="167978f5-7f40-4909-85d5-d4149554ad4e" providerId="ADAL" clId="{F3ECF923-5C5A-4CBA-9ABC-5FC1100F3C53}" dt="2024-08-07T08:16:46.204" v="1614" actId="478"/>
          <ac:spMkLst>
            <pc:docMk/>
            <pc:sldMk cId="2981544445" sldId="924"/>
            <ac:spMk id="4" creationId="{9CBCD717-1DC1-2608-3D5A-7ECD9297188A}"/>
          </ac:spMkLst>
        </pc:spChg>
        <pc:spChg chg="mod">
          <ac:chgData name="Yoel Kortick" userId="167978f5-7f40-4909-85d5-d4149554ad4e" providerId="ADAL" clId="{F3ECF923-5C5A-4CBA-9ABC-5FC1100F3C53}" dt="2024-08-07T10:24:00.262" v="2900"/>
          <ac:spMkLst>
            <pc:docMk/>
            <pc:sldMk cId="2981544445" sldId="924"/>
            <ac:spMk id="10" creationId="{4C5297D4-1A90-BA7E-1EA2-3486955EA032}"/>
          </ac:spMkLst>
        </pc:spChg>
        <pc:spChg chg="mod">
          <ac:chgData name="Yoel Kortick" userId="167978f5-7f40-4909-85d5-d4149554ad4e" providerId="ADAL" clId="{F3ECF923-5C5A-4CBA-9ABC-5FC1100F3C53}" dt="2024-08-07T08:20:39.020" v="1729" actId="6549"/>
          <ac:spMkLst>
            <pc:docMk/>
            <pc:sldMk cId="2981544445" sldId="924"/>
            <ac:spMk id="11" creationId="{1ACE3884-5DD3-4F86-13C6-FF34F1D35C8C}"/>
          </ac:spMkLst>
        </pc:spChg>
        <pc:spChg chg="add mod">
          <ac:chgData name="Yoel Kortick" userId="167978f5-7f40-4909-85d5-d4149554ad4e" providerId="ADAL" clId="{F3ECF923-5C5A-4CBA-9ABC-5FC1100F3C53}" dt="2024-08-07T08:20:45.197" v="1742" actId="1036"/>
          <ac:spMkLst>
            <pc:docMk/>
            <pc:sldMk cId="2981544445" sldId="924"/>
            <ac:spMk id="12" creationId="{08442B33-55FD-7A8E-B23E-EA5A9E4A38A8}"/>
          </ac:spMkLst>
        </pc:spChg>
        <pc:picChg chg="add mod">
          <ac:chgData name="Yoel Kortick" userId="167978f5-7f40-4909-85d5-d4149554ad4e" providerId="ADAL" clId="{F3ECF923-5C5A-4CBA-9ABC-5FC1100F3C53}" dt="2024-08-07T08:20:45.197" v="1742" actId="1036"/>
          <ac:picMkLst>
            <pc:docMk/>
            <pc:sldMk cId="2981544445" sldId="924"/>
            <ac:picMk id="3" creationId="{CB3FA896-FC52-D763-2393-CF2667B7DB6A}"/>
          </ac:picMkLst>
        </pc:picChg>
        <pc:picChg chg="del">
          <ac:chgData name="Yoel Kortick" userId="167978f5-7f40-4909-85d5-d4149554ad4e" providerId="ADAL" clId="{F3ECF923-5C5A-4CBA-9ABC-5FC1100F3C53}" dt="2024-08-07T08:16:48.239" v="1617" actId="478"/>
          <ac:picMkLst>
            <pc:docMk/>
            <pc:sldMk cId="2981544445" sldId="924"/>
            <ac:picMk id="5" creationId="{3CA6FEAB-D6B3-CB0A-6121-9B3D673D7783}"/>
          </ac:picMkLst>
        </pc:picChg>
        <pc:picChg chg="del">
          <ac:chgData name="Yoel Kortick" userId="167978f5-7f40-4909-85d5-d4149554ad4e" providerId="ADAL" clId="{F3ECF923-5C5A-4CBA-9ABC-5FC1100F3C53}" dt="2024-08-07T08:16:49.024" v="1618" actId="478"/>
          <ac:picMkLst>
            <pc:docMk/>
            <pc:sldMk cId="2981544445" sldId="924"/>
            <ac:picMk id="8" creationId="{89679130-88FB-35EB-F893-19B548645ECA}"/>
          </ac:picMkLst>
        </pc:picChg>
        <pc:cxnChg chg="del">
          <ac:chgData name="Yoel Kortick" userId="167978f5-7f40-4909-85d5-d4149554ad4e" providerId="ADAL" clId="{F3ECF923-5C5A-4CBA-9ABC-5FC1100F3C53}" dt="2024-08-07T08:16:46.989" v="1615" actId="478"/>
          <ac:cxnSpMkLst>
            <pc:docMk/>
            <pc:sldMk cId="2981544445" sldId="924"/>
            <ac:cxnSpMk id="6" creationId="{F898701B-54CF-771F-B95D-C3E167140C86}"/>
          </ac:cxnSpMkLst>
        </pc:cxnChg>
        <pc:cxnChg chg="del">
          <ac:chgData name="Yoel Kortick" userId="167978f5-7f40-4909-85d5-d4149554ad4e" providerId="ADAL" clId="{F3ECF923-5C5A-4CBA-9ABC-5FC1100F3C53}" dt="2024-08-07T08:16:47.722" v="1616" actId="478"/>
          <ac:cxnSpMkLst>
            <pc:docMk/>
            <pc:sldMk cId="2981544445" sldId="924"/>
            <ac:cxnSpMk id="7" creationId="{29A3F8EB-CAC7-1389-E982-6EF3DE39198D}"/>
          </ac:cxnSpMkLst>
        </pc:cxnChg>
      </pc:sldChg>
      <pc:sldChg chg="addSp delSp modSp add mod">
        <pc:chgData name="Yoel Kortick" userId="167978f5-7f40-4909-85d5-d4149554ad4e" providerId="ADAL" clId="{F3ECF923-5C5A-4CBA-9ABC-5FC1100F3C53}" dt="2024-08-07T10:24:00.262" v="2900"/>
        <pc:sldMkLst>
          <pc:docMk/>
          <pc:sldMk cId="2812809134" sldId="925"/>
        </pc:sldMkLst>
        <pc:spChg chg="add mod">
          <ac:chgData name="Yoel Kortick" userId="167978f5-7f40-4909-85d5-d4149554ad4e" providerId="ADAL" clId="{F3ECF923-5C5A-4CBA-9ABC-5FC1100F3C53}" dt="2024-08-07T08:09:19.676" v="1487" actId="14100"/>
          <ac:spMkLst>
            <pc:docMk/>
            <pc:sldMk cId="2812809134" sldId="925"/>
            <ac:spMk id="5" creationId="{E5348355-D23B-7EE6-ABB6-B46159B23ABC}"/>
          </ac:spMkLst>
        </pc:spChg>
        <pc:spChg chg="mod">
          <ac:chgData name="Yoel Kortick" userId="167978f5-7f40-4909-85d5-d4149554ad4e" providerId="ADAL" clId="{F3ECF923-5C5A-4CBA-9ABC-5FC1100F3C53}" dt="2024-08-07T08:09:04.611" v="1458" actId="14100"/>
          <ac:spMkLst>
            <pc:docMk/>
            <pc:sldMk cId="2812809134" sldId="925"/>
            <ac:spMk id="8" creationId="{3C8BE7D1-0E24-21C6-AA0D-69618DBD9D12}"/>
          </ac:spMkLst>
        </pc:spChg>
        <pc:spChg chg="mod">
          <ac:chgData name="Yoel Kortick" userId="167978f5-7f40-4909-85d5-d4149554ad4e" providerId="ADAL" clId="{F3ECF923-5C5A-4CBA-9ABC-5FC1100F3C53}" dt="2024-08-07T10:24:00.262" v="2900"/>
          <ac:spMkLst>
            <pc:docMk/>
            <pc:sldMk cId="2812809134" sldId="925"/>
            <ac:spMk id="10" creationId="{4C5297D4-1A90-BA7E-1EA2-3486955EA032}"/>
          </ac:spMkLst>
        </pc:spChg>
        <pc:spChg chg="mod">
          <ac:chgData name="Yoel Kortick" userId="167978f5-7f40-4909-85d5-d4149554ad4e" providerId="ADAL" clId="{F3ECF923-5C5A-4CBA-9ABC-5FC1100F3C53}" dt="2024-08-07T08:07:56.952" v="1452" actId="20577"/>
          <ac:spMkLst>
            <pc:docMk/>
            <pc:sldMk cId="2812809134" sldId="925"/>
            <ac:spMk id="11" creationId="{1ACE3884-5DD3-4F86-13C6-FF34F1D35C8C}"/>
          </ac:spMkLst>
        </pc:spChg>
        <pc:spChg chg="mod">
          <ac:chgData name="Yoel Kortick" userId="167978f5-7f40-4909-85d5-d4149554ad4e" providerId="ADAL" clId="{F3ECF923-5C5A-4CBA-9ABC-5FC1100F3C53}" dt="2024-08-07T08:09:31.778" v="1490" actId="14100"/>
          <ac:spMkLst>
            <pc:docMk/>
            <pc:sldMk cId="2812809134" sldId="925"/>
            <ac:spMk id="12" creationId="{9BC75748-D756-0F0E-E1F3-20FA059E9022}"/>
          </ac:spMkLst>
        </pc:spChg>
        <pc:picChg chg="del">
          <ac:chgData name="Yoel Kortick" userId="167978f5-7f40-4909-85d5-d4149554ad4e" providerId="ADAL" clId="{F3ECF923-5C5A-4CBA-9ABC-5FC1100F3C53}" dt="2024-08-07T08:08:53.700" v="1453" actId="478"/>
          <ac:picMkLst>
            <pc:docMk/>
            <pc:sldMk cId="2812809134" sldId="925"/>
            <ac:picMk id="3" creationId="{8FB10575-D125-ED49-EBFB-04A1FF523B79}"/>
          </ac:picMkLst>
        </pc:picChg>
        <pc:picChg chg="add mod ord">
          <ac:chgData name="Yoel Kortick" userId="167978f5-7f40-4909-85d5-d4149554ad4e" providerId="ADAL" clId="{F3ECF923-5C5A-4CBA-9ABC-5FC1100F3C53}" dt="2024-08-07T08:09:24.401" v="1489" actId="167"/>
          <ac:picMkLst>
            <pc:docMk/>
            <pc:sldMk cId="2812809134" sldId="925"/>
            <ac:picMk id="4" creationId="{61372CAC-28F4-F3B2-585E-0DBD14762C0A}"/>
          </ac:picMkLst>
        </pc:picChg>
      </pc:sldChg>
      <pc:sldChg chg="addSp delSp modSp add mod">
        <pc:chgData name="Yoel Kortick" userId="167978f5-7f40-4909-85d5-d4149554ad4e" providerId="ADAL" clId="{F3ECF923-5C5A-4CBA-9ABC-5FC1100F3C53}" dt="2024-08-07T10:24:00.262" v="2900"/>
        <pc:sldMkLst>
          <pc:docMk/>
          <pc:sldMk cId="3552705264" sldId="926"/>
        </pc:sldMkLst>
        <pc:spChg chg="add">
          <ac:chgData name="Yoel Kortick" userId="167978f5-7f40-4909-85d5-d4149554ad4e" providerId="ADAL" clId="{F3ECF923-5C5A-4CBA-9ABC-5FC1100F3C53}" dt="2024-08-07T08:21:36.572" v="1743" actId="11529"/>
          <ac:spMkLst>
            <pc:docMk/>
            <pc:sldMk cId="3552705264" sldId="926"/>
            <ac:spMk id="5" creationId="{7342F9AC-5644-DBAB-8CB7-FD7B15BC6E84}"/>
          </ac:spMkLst>
        </pc:spChg>
        <pc:spChg chg="mod">
          <ac:chgData name="Yoel Kortick" userId="167978f5-7f40-4909-85d5-d4149554ad4e" providerId="ADAL" clId="{F3ECF923-5C5A-4CBA-9ABC-5FC1100F3C53}" dt="2024-08-07T10:24:00.262" v="2900"/>
          <ac:spMkLst>
            <pc:docMk/>
            <pc:sldMk cId="3552705264" sldId="926"/>
            <ac:spMk id="10" creationId="{4C5297D4-1A90-BA7E-1EA2-3486955EA032}"/>
          </ac:spMkLst>
        </pc:spChg>
        <pc:spChg chg="mod">
          <ac:chgData name="Yoel Kortick" userId="167978f5-7f40-4909-85d5-d4149554ad4e" providerId="ADAL" clId="{F3ECF923-5C5A-4CBA-9ABC-5FC1100F3C53}" dt="2024-08-07T08:20:07.677" v="1682" actId="313"/>
          <ac:spMkLst>
            <pc:docMk/>
            <pc:sldMk cId="3552705264" sldId="926"/>
            <ac:spMk id="11" creationId="{1ACE3884-5DD3-4F86-13C6-FF34F1D35C8C}"/>
          </ac:spMkLst>
        </pc:spChg>
        <pc:picChg chg="del">
          <ac:chgData name="Yoel Kortick" userId="167978f5-7f40-4909-85d5-d4149554ad4e" providerId="ADAL" clId="{F3ECF923-5C5A-4CBA-9ABC-5FC1100F3C53}" dt="2024-08-07T08:18:05.991" v="1644" actId="478"/>
          <ac:picMkLst>
            <pc:docMk/>
            <pc:sldMk cId="3552705264" sldId="926"/>
            <ac:picMk id="3" creationId="{CB3FA896-FC52-D763-2393-CF2667B7DB6A}"/>
          </ac:picMkLst>
        </pc:picChg>
        <pc:picChg chg="add mod">
          <ac:chgData name="Yoel Kortick" userId="167978f5-7f40-4909-85d5-d4149554ad4e" providerId="ADAL" clId="{F3ECF923-5C5A-4CBA-9ABC-5FC1100F3C53}" dt="2024-08-07T08:18:22.830" v="1659" actId="208"/>
          <ac:picMkLst>
            <pc:docMk/>
            <pc:sldMk cId="3552705264" sldId="926"/>
            <ac:picMk id="4" creationId="{7199BFC6-F256-4D2D-B152-FB8412763BD8}"/>
          </ac:picMkLst>
        </pc:picChg>
      </pc:sldChg>
      <pc:sldChg chg="addSp delSp modSp add mod">
        <pc:chgData name="Yoel Kortick" userId="167978f5-7f40-4909-85d5-d4149554ad4e" providerId="ADAL" clId="{F3ECF923-5C5A-4CBA-9ABC-5FC1100F3C53}" dt="2024-08-07T10:29:21.538" v="2931" actId="20577"/>
        <pc:sldMkLst>
          <pc:docMk/>
          <pc:sldMk cId="1179795690" sldId="927"/>
        </pc:sldMkLst>
        <pc:spChg chg="mod">
          <ac:chgData name="Yoel Kortick" userId="167978f5-7f40-4909-85d5-d4149554ad4e" providerId="ADAL" clId="{F3ECF923-5C5A-4CBA-9ABC-5FC1100F3C53}" dt="2024-08-07T08:22:12.658" v="1858" actId="14100"/>
          <ac:spMkLst>
            <pc:docMk/>
            <pc:sldMk cId="1179795690" sldId="927"/>
            <ac:spMk id="5" creationId="{7342F9AC-5644-DBAB-8CB7-FD7B15BC6E84}"/>
          </ac:spMkLst>
        </pc:spChg>
        <pc:spChg chg="mod">
          <ac:chgData name="Yoel Kortick" userId="167978f5-7f40-4909-85d5-d4149554ad4e" providerId="ADAL" clId="{F3ECF923-5C5A-4CBA-9ABC-5FC1100F3C53}" dt="2024-08-07T10:24:00.262" v="2900"/>
          <ac:spMkLst>
            <pc:docMk/>
            <pc:sldMk cId="1179795690" sldId="927"/>
            <ac:spMk id="10" creationId="{4C5297D4-1A90-BA7E-1EA2-3486955EA032}"/>
          </ac:spMkLst>
        </pc:spChg>
        <pc:spChg chg="mod">
          <ac:chgData name="Yoel Kortick" userId="167978f5-7f40-4909-85d5-d4149554ad4e" providerId="ADAL" clId="{F3ECF923-5C5A-4CBA-9ABC-5FC1100F3C53}" dt="2024-08-07T10:29:21.538" v="2931" actId="20577"/>
          <ac:spMkLst>
            <pc:docMk/>
            <pc:sldMk cId="1179795690" sldId="927"/>
            <ac:spMk id="11" creationId="{1ACE3884-5DD3-4F86-13C6-FF34F1D35C8C}"/>
          </ac:spMkLst>
        </pc:spChg>
        <pc:spChg chg="del">
          <ac:chgData name="Yoel Kortick" userId="167978f5-7f40-4909-85d5-d4149554ad4e" providerId="ADAL" clId="{F3ECF923-5C5A-4CBA-9ABC-5FC1100F3C53}" dt="2024-08-07T08:22:18.069" v="1861" actId="478"/>
          <ac:spMkLst>
            <pc:docMk/>
            <pc:sldMk cId="1179795690" sldId="927"/>
            <ac:spMk id="12" creationId="{08442B33-55FD-7A8E-B23E-EA5A9E4A38A8}"/>
          </ac:spMkLst>
        </pc:spChg>
        <pc:picChg chg="add mod ord">
          <ac:chgData name="Yoel Kortick" userId="167978f5-7f40-4909-85d5-d4149554ad4e" providerId="ADAL" clId="{F3ECF923-5C5A-4CBA-9ABC-5FC1100F3C53}" dt="2024-08-07T08:22:16.300" v="1860" actId="167"/>
          <ac:picMkLst>
            <pc:docMk/>
            <pc:sldMk cId="1179795690" sldId="927"/>
            <ac:picMk id="3" creationId="{499B6AB4-EE80-B715-3E10-3670F2E832EA}"/>
          </ac:picMkLst>
        </pc:picChg>
        <pc:picChg chg="del">
          <ac:chgData name="Yoel Kortick" userId="167978f5-7f40-4909-85d5-d4149554ad4e" providerId="ADAL" clId="{F3ECF923-5C5A-4CBA-9ABC-5FC1100F3C53}" dt="2024-08-07T08:21:51.205" v="1800" actId="478"/>
          <ac:picMkLst>
            <pc:docMk/>
            <pc:sldMk cId="1179795690" sldId="927"/>
            <ac:picMk id="4" creationId="{7199BFC6-F256-4D2D-B152-FB8412763BD8}"/>
          </ac:picMkLst>
        </pc:picChg>
      </pc:sldChg>
      <pc:sldChg chg="addSp delSp modSp add mod">
        <pc:chgData name="Yoel Kortick" userId="167978f5-7f40-4909-85d5-d4149554ad4e" providerId="ADAL" clId="{F3ECF923-5C5A-4CBA-9ABC-5FC1100F3C53}" dt="2024-08-07T10:24:00.262" v="2900"/>
        <pc:sldMkLst>
          <pc:docMk/>
          <pc:sldMk cId="2304506645" sldId="928"/>
        </pc:sldMkLst>
        <pc:spChg chg="mod">
          <ac:chgData name="Yoel Kortick" userId="167978f5-7f40-4909-85d5-d4149554ad4e" providerId="ADAL" clId="{F3ECF923-5C5A-4CBA-9ABC-5FC1100F3C53}" dt="2024-08-07T08:23:07.755" v="1930" actId="14100"/>
          <ac:spMkLst>
            <pc:docMk/>
            <pc:sldMk cId="2304506645" sldId="928"/>
            <ac:spMk id="5" creationId="{7342F9AC-5644-DBAB-8CB7-FD7B15BC6E84}"/>
          </ac:spMkLst>
        </pc:spChg>
        <pc:spChg chg="mod">
          <ac:chgData name="Yoel Kortick" userId="167978f5-7f40-4909-85d5-d4149554ad4e" providerId="ADAL" clId="{F3ECF923-5C5A-4CBA-9ABC-5FC1100F3C53}" dt="2024-08-07T10:24:00.262" v="2900"/>
          <ac:spMkLst>
            <pc:docMk/>
            <pc:sldMk cId="2304506645" sldId="928"/>
            <ac:spMk id="10" creationId="{4C5297D4-1A90-BA7E-1EA2-3486955EA032}"/>
          </ac:spMkLst>
        </pc:spChg>
        <pc:spChg chg="mod">
          <ac:chgData name="Yoel Kortick" userId="167978f5-7f40-4909-85d5-d4149554ad4e" providerId="ADAL" clId="{F3ECF923-5C5A-4CBA-9ABC-5FC1100F3C53}" dt="2024-08-07T08:23:00.024" v="1926" actId="313"/>
          <ac:spMkLst>
            <pc:docMk/>
            <pc:sldMk cId="2304506645" sldId="928"/>
            <ac:spMk id="11" creationId="{1ACE3884-5DD3-4F86-13C6-FF34F1D35C8C}"/>
          </ac:spMkLst>
        </pc:spChg>
        <pc:picChg chg="del">
          <ac:chgData name="Yoel Kortick" userId="167978f5-7f40-4909-85d5-d4149554ad4e" providerId="ADAL" clId="{F3ECF923-5C5A-4CBA-9ABC-5FC1100F3C53}" dt="2024-08-07T08:22:57.919" v="1925" actId="478"/>
          <ac:picMkLst>
            <pc:docMk/>
            <pc:sldMk cId="2304506645" sldId="928"/>
            <ac:picMk id="3" creationId="{499B6AB4-EE80-B715-3E10-3670F2E832EA}"/>
          </ac:picMkLst>
        </pc:picChg>
        <pc:picChg chg="add mod ord">
          <ac:chgData name="Yoel Kortick" userId="167978f5-7f40-4909-85d5-d4149554ad4e" providerId="ADAL" clId="{F3ECF923-5C5A-4CBA-9ABC-5FC1100F3C53}" dt="2024-08-07T08:23:09.404" v="1931" actId="208"/>
          <ac:picMkLst>
            <pc:docMk/>
            <pc:sldMk cId="2304506645" sldId="928"/>
            <ac:picMk id="4" creationId="{C47CB240-EE7D-2050-60E3-9BAE98C967F9}"/>
          </ac:picMkLst>
        </pc:picChg>
      </pc:sldChg>
      <pc:sldChg chg="addSp delSp modSp add mod">
        <pc:chgData name="Yoel Kortick" userId="167978f5-7f40-4909-85d5-d4149554ad4e" providerId="ADAL" clId="{F3ECF923-5C5A-4CBA-9ABC-5FC1100F3C53}" dt="2024-08-07T10:24:00.262" v="2900"/>
        <pc:sldMkLst>
          <pc:docMk/>
          <pc:sldMk cId="885234412" sldId="929"/>
        </pc:sldMkLst>
        <pc:spChg chg="add">
          <ac:chgData name="Yoel Kortick" userId="167978f5-7f40-4909-85d5-d4149554ad4e" providerId="ADAL" clId="{F3ECF923-5C5A-4CBA-9ABC-5FC1100F3C53}" dt="2024-08-07T08:25:16.146" v="2072" actId="11529"/>
          <ac:spMkLst>
            <pc:docMk/>
            <pc:sldMk cId="885234412" sldId="929"/>
            <ac:spMk id="6" creationId="{86F9E2CA-44FC-B240-CE2E-F12F1CFAEDD1}"/>
          </ac:spMkLst>
        </pc:spChg>
        <pc:spChg chg="add mod">
          <ac:chgData name="Yoel Kortick" userId="167978f5-7f40-4909-85d5-d4149554ad4e" providerId="ADAL" clId="{F3ECF923-5C5A-4CBA-9ABC-5FC1100F3C53}" dt="2024-08-07T08:25:33.292" v="2074" actId="14100"/>
          <ac:spMkLst>
            <pc:docMk/>
            <pc:sldMk cId="885234412" sldId="929"/>
            <ac:spMk id="7" creationId="{D5E5BF9A-1BB9-BAEB-9250-8CBC1FDD03D9}"/>
          </ac:spMkLst>
        </pc:spChg>
        <pc:spChg chg="mod">
          <ac:chgData name="Yoel Kortick" userId="167978f5-7f40-4909-85d5-d4149554ad4e" providerId="ADAL" clId="{F3ECF923-5C5A-4CBA-9ABC-5FC1100F3C53}" dt="2024-08-07T10:24:00.262" v="2900"/>
          <ac:spMkLst>
            <pc:docMk/>
            <pc:sldMk cId="885234412" sldId="929"/>
            <ac:spMk id="10" creationId="{4C5297D4-1A90-BA7E-1EA2-3486955EA032}"/>
          </ac:spMkLst>
        </pc:spChg>
        <pc:spChg chg="mod">
          <ac:chgData name="Yoel Kortick" userId="167978f5-7f40-4909-85d5-d4149554ad4e" providerId="ADAL" clId="{F3ECF923-5C5A-4CBA-9ABC-5FC1100F3C53}" dt="2024-08-07T08:24:56.786" v="2055" actId="20577"/>
          <ac:spMkLst>
            <pc:docMk/>
            <pc:sldMk cId="885234412" sldId="929"/>
            <ac:spMk id="11" creationId="{1ACE3884-5DD3-4F86-13C6-FF34F1D35C8C}"/>
          </ac:spMkLst>
        </pc:spChg>
        <pc:picChg chg="add mod">
          <ac:chgData name="Yoel Kortick" userId="167978f5-7f40-4909-85d5-d4149554ad4e" providerId="ADAL" clId="{F3ECF923-5C5A-4CBA-9ABC-5FC1100F3C53}" dt="2024-08-07T08:25:37.031" v="2075" actId="208"/>
          <ac:picMkLst>
            <pc:docMk/>
            <pc:sldMk cId="885234412" sldId="929"/>
            <ac:picMk id="3" creationId="{9559130A-FC4A-2F30-A5C6-C8C3054109F3}"/>
          </ac:picMkLst>
        </pc:picChg>
        <pc:picChg chg="del">
          <ac:chgData name="Yoel Kortick" userId="167978f5-7f40-4909-85d5-d4149554ad4e" providerId="ADAL" clId="{F3ECF923-5C5A-4CBA-9ABC-5FC1100F3C53}" dt="2024-08-07T08:24:27.579" v="1994" actId="478"/>
          <ac:picMkLst>
            <pc:docMk/>
            <pc:sldMk cId="885234412" sldId="929"/>
            <ac:picMk id="4" creationId="{C47CB240-EE7D-2050-60E3-9BAE98C967F9}"/>
          </ac:picMkLst>
        </pc:picChg>
        <pc:cxnChg chg="add">
          <ac:chgData name="Yoel Kortick" userId="167978f5-7f40-4909-85d5-d4149554ad4e" providerId="ADAL" clId="{F3ECF923-5C5A-4CBA-9ABC-5FC1100F3C53}" dt="2024-08-07T08:25:48.401" v="2076" actId="11529"/>
          <ac:cxnSpMkLst>
            <pc:docMk/>
            <pc:sldMk cId="885234412" sldId="929"/>
            <ac:cxnSpMk id="12" creationId="{DA30C65C-7CD7-7A1C-BA3E-8ED930C42037}"/>
          </ac:cxnSpMkLst>
        </pc:cxnChg>
      </pc:sldChg>
      <pc:sldChg chg="addSp delSp modSp add mod">
        <pc:chgData name="Yoel Kortick" userId="167978f5-7f40-4909-85d5-d4149554ad4e" providerId="ADAL" clId="{F3ECF923-5C5A-4CBA-9ABC-5FC1100F3C53}" dt="2024-08-07T10:24:00.262" v="2900"/>
        <pc:sldMkLst>
          <pc:docMk/>
          <pc:sldMk cId="3276195141" sldId="930"/>
        </pc:sldMkLst>
        <pc:spChg chg="mod">
          <ac:chgData name="Yoel Kortick" userId="167978f5-7f40-4909-85d5-d4149554ad4e" providerId="ADAL" clId="{F3ECF923-5C5A-4CBA-9ABC-5FC1100F3C53}" dt="2024-08-07T08:29:04.194" v="2354" actId="1036"/>
          <ac:spMkLst>
            <pc:docMk/>
            <pc:sldMk cId="3276195141" sldId="930"/>
            <ac:spMk id="5" creationId="{7342F9AC-5644-DBAB-8CB7-FD7B15BC6E84}"/>
          </ac:spMkLst>
        </pc:spChg>
        <pc:spChg chg="del">
          <ac:chgData name="Yoel Kortick" userId="167978f5-7f40-4909-85d5-d4149554ad4e" providerId="ADAL" clId="{F3ECF923-5C5A-4CBA-9ABC-5FC1100F3C53}" dt="2024-08-07T08:28:17.243" v="2298" actId="478"/>
          <ac:spMkLst>
            <pc:docMk/>
            <pc:sldMk cId="3276195141" sldId="930"/>
            <ac:spMk id="6" creationId="{86F9E2CA-44FC-B240-CE2E-F12F1CFAEDD1}"/>
          </ac:spMkLst>
        </pc:spChg>
        <pc:spChg chg="del">
          <ac:chgData name="Yoel Kortick" userId="167978f5-7f40-4909-85d5-d4149554ad4e" providerId="ADAL" clId="{F3ECF923-5C5A-4CBA-9ABC-5FC1100F3C53}" dt="2024-08-07T08:28:16.491" v="2297" actId="478"/>
          <ac:spMkLst>
            <pc:docMk/>
            <pc:sldMk cId="3276195141" sldId="930"/>
            <ac:spMk id="7" creationId="{D5E5BF9A-1BB9-BAEB-9250-8CBC1FDD03D9}"/>
          </ac:spMkLst>
        </pc:spChg>
        <pc:spChg chg="mod">
          <ac:chgData name="Yoel Kortick" userId="167978f5-7f40-4909-85d5-d4149554ad4e" providerId="ADAL" clId="{F3ECF923-5C5A-4CBA-9ABC-5FC1100F3C53}" dt="2024-08-07T10:24:00.262" v="2900"/>
          <ac:spMkLst>
            <pc:docMk/>
            <pc:sldMk cId="3276195141" sldId="930"/>
            <ac:spMk id="10" creationId="{4C5297D4-1A90-BA7E-1EA2-3486955EA032}"/>
          </ac:spMkLst>
        </pc:spChg>
        <pc:spChg chg="mod">
          <ac:chgData name="Yoel Kortick" userId="167978f5-7f40-4909-85d5-d4149554ad4e" providerId="ADAL" clId="{F3ECF923-5C5A-4CBA-9ABC-5FC1100F3C53}" dt="2024-08-07T08:28:57.933" v="2337" actId="6549"/>
          <ac:spMkLst>
            <pc:docMk/>
            <pc:sldMk cId="3276195141" sldId="930"/>
            <ac:spMk id="11" creationId="{1ACE3884-5DD3-4F86-13C6-FF34F1D35C8C}"/>
          </ac:spMkLst>
        </pc:spChg>
        <pc:picChg chg="del">
          <ac:chgData name="Yoel Kortick" userId="167978f5-7f40-4909-85d5-d4149554ad4e" providerId="ADAL" clId="{F3ECF923-5C5A-4CBA-9ABC-5FC1100F3C53}" dt="2024-08-07T08:27:28.766" v="2204" actId="478"/>
          <ac:picMkLst>
            <pc:docMk/>
            <pc:sldMk cId="3276195141" sldId="930"/>
            <ac:picMk id="3" creationId="{9559130A-FC4A-2F30-A5C6-C8C3054109F3}"/>
          </ac:picMkLst>
        </pc:picChg>
        <pc:picChg chg="add mod ord">
          <ac:chgData name="Yoel Kortick" userId="167978f5-7f40-4909-85d5-d4149554ad4e" providerId="ADAL" clId="{F3ECF923-5C5A-4CBA-9ABC-5FC1100F3C53}" dt="2024-08-07T08:29:04.194" v="2354" actId="1036"/>
          <ac:picMkLst>
            <pc:docMk/>
            <pc:sldMk cId="3276195141" sldId="930"/>
            <ac:picMk id="4" creationId="{B5DB7111-06C2-9413-9ACA-8195571AE9BF}"/>
          </ac:picMkLst>
        </pc:picChg>
        <pc:cxnChg chg="del">
          <ac:chgData name="Yoel Kortick" userId="167978f5-7f40-4909-85d5-d4149554ad4e" providerId="ADAL" clId="{F3ECF923-5C5A-4CBA-9ABC-5FC1100F3C53}" dt="2024-08-07T08:28:15.169" v="2296" actId="478"/>
          <ac:cxnSpMkLst>
            <pc:docMk/>
            <pc:sldMk cId="3276195141" sldId="930"/>
            <ac:cxnSpMk id="12" creationId="{DA30C65C-7CD7-7A1C-BA3E-8ED930C42037}"/>
          </ac:cxnSpMkLst>
        </pc:cxnChg>
      </pc:sldChg>
      <pc:sldChg chg="modSp add mod">
        <pc:chgData name="Yoel Kortick" userId="167978f5-7f40-4909-85d5-d4149554ad4e" providerId="ADAL" clId="{F3ECF923-5C5A-4CBA-9ABC-5FC1100F3C53}" dt="2024-08-07T10:25:45.747" v="2919" actId="255"/>
        <pc:sldMkLst>
          <pc:docMk/>
          <pc:sldMk cId="749251916" sldId="931"/>
        </pc:sldMkLst>
        <pc:spChg chg="mod">
          <ac:chgData name="Yoel Kortick" userId="167978f5-7f40-4909-85d5-d4149554ad4e" providerId="ADAL" clId="{F3ECF923-5C5A-4CBA-9ABC-5FC1100F3C53}" dt="2024-08-07T10:25:45.747" v="2919" actId="255"/>
          <ac:spMkLst>
            <pc:docMk/>
            <pc:sldMk cId="749251916" sldId="931"/>
            <ac:spMk id="11" creationId="{1ACE3884-5DD3-4F86-13C6-FF34F1D35C8C}"/>
          </ac:spMkLst>
        </pc:spChg>
      </pc:sldChg>
    </pc:docChg>
  </pc:docChgLst>
  <pc:docChgLst>
    <pc:chgData name="Yoel Kortick" userId="167978f5-7f40-4909-85d5-d4149554ad4e" providerId="ADAL" clId="{F5013ED0-F3A1-4112-8BE0-2320215AF6D4}"/>
    <pc:docChg chg="undo custSel addSld delSld modSld modSection">
      <pc:chgData name="Yoel Kortick" userId="167978f5-7f40-4909-85d5-d4149554ad4e" providerId="ADAL" clId="{F5013ED0-F3A1-4112-8BE0-2320215AF6D4}" dt="2024-08-12T11:38:44.159" v="3141" actId="1076"/>
      <pc:docMkLst>
        <pc:docMk/>
      </pc:docMkLst>
      <pc:sldChg chg="modSp mod">
        <pc:chgData name="Yoel Kortick" userId="167978f5-7f40-4909-85d5-d4149554ad4e" providerId="ADAL" clId="{F5013ED0-F3A1-4112-8BE0-2320215AF6D4}" dt="2024-08-12T07:08:39.394" v="3"/>
        <pc:sldMkLst>
          <pc:docMk/>
          <pc:sldMk cId="2594056538" sldId="647"/>
        </pc:sldMkLst>
        <pc:spChg chg="mod">
          <ac:chgData name="Yoel Kortick" userId="167978f5-7f40-4909-85d5-d4149554ad4e" providerId="ADAL" clId="{F5013ED0-F3A1-4112-8BE0-2320215AF6D4}" dt="2024-08-12T07:08:39.394" v="3"/>
          <ac:spMkLst>
            <pc:docMk/>
            <pc:sldMk cId="2594056538" sldId="647"/>
            <ac:spMk id="3" creationId="{CB9463A4-51FE-33CE-9ECD-B99FC1EC1880}"/>
          </ac:spMkLst>
        </pc:spChg>
        <pc:spChg chg="mod">
          <ac:chgData name="Yoel Kortick" userId="167978f5-7f40-4909-85d5-d4149554ad4e" providerId="ADAL" clId="{F5013ED0-F3A1-4112-8BE0-2320215AF6D4}" dt="2024-08-12T07:08:31.740" v="2" actId="20577"/>
          <ac:spMkLst>
            <pc:docMk/>
            <pc:sldMk cId="2594056538" sldId="647"/>
            <ac:spMk id="21" creationId="{4B557451-4271-4B3E-23ED-1E236F2D7796}"/>
          </ac:spMkLst>
        </pc:spChg>
      </pc:sldChg>
      <pc:sldChg chg="modSp">
        <pc:chgData name="Yoel Kortick" userId="167978f5-7f40-4909-85d5-d4149554ad4e" providerId="ADAL" clId="{F5013ED0-F3A1-4112-8BE0-2320215AF6D4}" dt="2024-08-12T11:08:18.868" v="2389"/>
        <pc:sldMkLst>
          <pc:docMk/>
          <pc:sldMk cId="2401584553" sldId="696"/>
        </pc:sldMkLst>
        <pc:spChg chg="mod">
          <ac:chgData name="Yoel Kortick" userId="167978f5-7f40-4909-85d5-d4149554ad4e" providerId="ADAL" clId="{F5013ED0-F3A1-4112-8BE0-2320215AF6D4}" dt="2024-08-12T11:08:18.868" v="2389"/>
          <ac:spMkLst>
            <pc:docMk/>
            <pc:sldMk cId="2401584553" sldId="696"/>
            <ac:spMk id="6" creationId="{65F3B852-286D-55BD-2B1D-F4756EAB082C}"/>
          </ac:spMkLst>
        </pc:spChg>
      </pc:sldChg>
      <pc:sldChg chg="addSp delSp modSp mod">
        <pc:chgData name="Yoel Kortick" userId="167978f5-7f40-4909-85d5-d4149554ad4e" providerId="ADAL" clId="{F5013ED0-F3A1-4112-8BE0-2320215AF6D4}" dt="2024-08-12T11:34:24.609" v="3007" actId="20577"/>
        <pc:sldMkLst>
          <pc:docMk/>
          <pc:sldMk cId="2860026996" sldId="901"/>
        </pc:sldMkLst>
        <pc:spChg chg="add del mod">
          <ac:chgData name="Yoel Kortick" userId="167978f5-7f40-4909-85d5-d4149554ad4e" providerId="ADAL" clId="{F5013ED0-F3A1-4112-8BE0-2320215AF6D4}" dt="2024-08-12T07:10:02.983" v="108" actId="478"/>
          <ac:spMkLst>
            <pc:docMk/>
            <pc:sldMk cId="2860026996" sldId="901"/>
            <ac:spMk id="2" creationId="{289CFEAB-CDF9-2667-CC9D-67939F380652}"/>
          </ac:spMkLst>
        </pc:spChg>
        <pc:spChg chg="add del mod">
          <ac:chgData name="Yoel Kortick" userId="167978f5-7f40-4909-85d5-d4149554ad4e" providerId="ADAL" clId="{F5013ED0-F3A1-4112-8BE0-2320215AF6D4}" dt="2024-08-12T07:13:05.141" v="233" actId="478"/>
          <ac:spMkLst>
            <pc:docMk/>
            <pc:sldMk cId="2860026996" sldId="901"/>
            <ac:spMk id="3" creationId="{68FBEDB3-1C40-2C5F-2010-4859D7D15C16}"/>
          </ac:spMkLst>
        </pc:spChg>
        <pc:spChg chg="mod">
          <ac:chgData name="Yoel Kortick" userId="167978f5-7f40-4909-85d5-d4149554ad4e" providerId="ADAL" clId="{F5013ED0-F3A1-4112-8BE0-2320215AF6D4}" dt="2024-08-12T11:34:24.609" v="3007" actId="20577"/>
          <ac:spMkLst>
            <pc:docMk/>
            <pc:sldMk cId="2860026996" sldId="901"/>
            <ac:spMk id="4" creationId="{A5D82528-B3F8-A485-1495-761B29AB942A}"/>
          </ac:spMkLst>
        </pc:spChg>
      </pc:sldChg>
      <pc:sldChg chg="modSp mod">
        <pc:chgData name="Yoel Kortick" userId="167978f5-7f40-4909-85d5-d4149554ad4e" providerId="ADAL" clId="{F5013ED0-F3A1-4112-8BE0-2320215AF6D4}" dt="2024-08-12T07:15:06.387" v="460"/>
        <pc:sldMkLst>
          <pc:docMk/>
          <pc:sldMk cId="610440184" sldId="948"/>
        </pc:sldMkLst>
        <pc:spChg chg="mod">
          <ac:chgData name="Yoel Kortick" userId="167978f5-7f40-4909-85d5-d4149554ad4e" providerId="ADAL" clId="{F5013ED0-F3A1-4112-8BE0-2320215AF6D4}" dt="2024-08-12T07:15:06.387" v="460"/>
          <ac:spMkLst>
            <pc:docMk/>
            <pc:sldMk cId="610440184" sldId="948"/>
            <ac:spMk id="13" creationId="{F4F9CE6C-EB7E-DBFE-C77E-B97A93A03817}"/>
          </ac:spMkLst>
        </pc:spChg>
      </pc:sldChg>
      <pc:sldChg chg="modSp del">
        <pc:chgData name="Yoel Kortick" userId="167978f5-7f40-4909-85d5-d4149554ad4e" providerId="ADAL" clId="{F5013ED0-F3A1-4112-8BE0-2320215AF6D4}" dt="2024-08-12T07:19:23.051" v="498" actId="47"/>
        <pc:sldMkLst>
          <pc:docMk/>
          <pc:sldMk cId="292656038" sldId="949"/>
        </pc:sldMkLst>
        <pc:spChg chg="mod">
          <ac:chgData name="Yoel Kortick" userId="167978f5-7f40-4909-85d5-d4149554ad4e" providerId="ADAL" clId="{F5013ED0-F3A1-4112-8BE0-2320215AF6D4}" dt="2024-08-12T07:15:06.387" v="460"/>
          <ac:spMkLst>
            <pc:docMk/>
            <pc:sldMk cId="292656038" sldId="949"/>
            <ac:spMk id="10" creationId="{4C5297D4-1A90-BA7E-1EA2-3486955EA032}"/>
          </ac:spMkLst>
        </pc:spChg>
      </pc:sldChg>
      <pc:sldChg chg="modSp mod">
        <pc:chgData name="Yoel Kortick" userId="167978f5-7f40-4909-85d5-d4149554ad4e" providerId="ADAL" clId="{F5013ED0-F3A1-4112-8BE0-2320215AF6D4}" dt="2024-08-12T07:11:45.427" v="143" actId="255"/>
        <pc:sldMkLst>
          <pc:docMk/>
          <pc:sldMk cId="3525894283" sldId="959"/>
        </pc:sldMkLst>
        <pc:spChg chg="mod">
          <ac:chgData name="Yoel Kortick" userId="167978f5-7f40-4909-85d5-d4149554ad4e" providerId="ADAL" clId="{F5013ED0-F3A1-4112-8BE0-2320215AF6D4}" dt="2024-08-12T07:11:45.427" v="143" actId="255"/>
          <ac:spMkLst>
            <pc:docMk/>
            <pc:sldMk cId="3525894283" sldId="959"/>
            <ac:spMk id="2" creationId="{15617F14-CD94-EFDF-8A27-DCCFCB2F7A8D}"/>
          </ac:spMkLst>
        </pc:spChg>
      </pc:sldChg>
      <pc:sldChg chg="del">
        <pc:chgData name="Yoel Kortick" userId="167978f5-7f40-4909-85d5-d4149554ad4e" providerId="ADAL" clId="{F5013ED0-F3A1-4112-8BE0-2320215AF6D4}" dt="2024-08-12T07:14:36.593" v="457" actId="47"/>
        <pc:sldMkLst>
          <pc:docMk/>
          <pc:sldMk cId="993033052" sldId="960"/>
        </pc:sldMkLst>
      </pc:sldChg>
      <pc:sldChg chg="modSp">
        <pc:chgData name="Yoel Kortick" userId="167978f5-7f40-4909-85d5-d4149554ad4e" providerId="ADAL" clId="{F5013ED0-F3A1-4112-8BE0-2320215AF6D4}" dt="2024-08-12T10:42:24.194" v="1807"/>
        <pc:sldMkLst>
          <pc:docMk/>
          <pc:sldMk cId="2679341083" sldId="961"/>
        </pc:sldMkLst>
        <pc:spChg chg="mod">
          <ac:chgData name="Yoel Kortick" userId="167978f5-7f40-4909-85d5-d4149554ad4e" providerId="ADAL" clId="{F5013ED0-F3A1-4112-8BE0-2320215AF6D4}" dt="2024-08-12T10:42:24.194" v="1807"/>
          <ac:spMkLst>
            <pc:docMk/>
            <pc:sldMk cId="2679341083" sldId="961"/>
            <ac:spMk id="13" creationId="{F4F9CE6C-EB7E-DBFE-C77E-B97A93A03817}"/>
          </ac:spMkLst>
        </pc:spChg>
      </pc:sldChg>
      <pc:sldChg chg="addSp modSp mod">
        <pc:chgData name="Yoel Kortick" userId="167978f5-7f40-4909-85d5-d4149554ad4e" providerId="ADAL" clId="{F5013ED0-F3A1-4112-8BE0-2320215AF6D4}" dt="2024-08-12T11:09:03.688" v="2488" actId="208"/>
        <pc:sldMkLst>
          <pc:docMk/>
          <pc:sldMk cId="4217766241" sldId="962"/>
        </pc:sldMkLst>
        <pc:spChg chg="mod">
          <ac:chgData name="Yoel Kortick" userId="167978f5-7f40-4909-85d5-d4149554ad4e" providerId="ADAL" clId="{F5013ED0-F3A1-4112-8BE0-2320215AF6D4}" dt="2024-08-12T10:45:05.132" v="1859"/>
          <ac:spMkLst>
            <pc:docMk/>
            <pc:sldMk cId="4217766241" sldId="962"/>
            <ac:spMk id="2" creationId="{8345D3F7-10F3-5425-6AA8-4C124AF578BC}"/>
          </ac:spMkLst>
        </pc:spChg>
        <pc:spChg chg="add mod">
          <ac:chgData name="Yoel Kortick" userId="167978f5-7f40-4909-85d5-d4149554ad4e" providerId="ADAL" clId="{F5013ED0-F3A1-4112-8BE0-2320215AF6D4}" dt="2024-08-12T11:09:03.688" v="2488" actId="208"/>
          <ac:spMkLst>
            <pc:docMk/>
            <pc:sldMk cId="4217766241" sldId="962"/>
            <ac:spMk id="7" creationId="{3799368C-BB5C-BA4B-8ACA-DA78D2FD74A4}"/>
          </ac:spMkLst>
        </pc:spChg>
        <pc:spChg chg="mod">
          <ac:chgData name="Yoel Kortick" userId="167978f5-7f40-4909-85d5-d4149554ad4e" providerId="ADAL" clId="{F5013ED0-F3A1-4112-8BE0-2320215AF6D4}" dt="2024-08-12T10:42:24.194" v="1807"/>
          <ac:spMkLst>
            <pc:docMk/>
            <pc:sldMk cId="4217766241" sldId="962"/>
            <ac:spMk id="10" creationId="{4C5297D4-1A90-BA7E-1EA2-3486955EA032}"/>
          </ac:spMkLst>
        </pc:spChg>
        <pc:picChg chg="add mod">
          <ac:chgData name="Yoel Kortick" userId="167978f5-7f40-4909-85d5-d4149554ad4e" providerId="ADAL" clId="{F5013ED0-F3A1-4112-8BE0-2320215AF6D4}" dt="2024-08-12T10:45:00.477" v="1858" actId="208"/>
          <ac:picMkLst>
            <pc:docMk/>
            <pc:sldMk cId="4217766241" sldId="962"/>
            <ac:picMk id="4" creationId="{32B1934E-93EC-7348-B023-2BF2D41714CB}"/>
          </ac:picMkLst>
        </pc:picChg>
        <pc:cxnChg chg="add">
          <ac:chgData name="Yoel Kortick" userId="167978f5-7f40-4909-85d5-d4149554ad4e" providerId="ADAL" clId="{F5013ED0-F3A1-4112-8BE0-2320215AF6D4}" dt="2024-08-12T10:45:10.786" v="1860" actId="11529"/>
          <ac:cxnSpMkLst>
            <pc:docMk/>
            <pc:sldMk cId="4217766241" sldId="962"/>
            <ac:cxnSpMk id="6" creationId="{F97CD070-4788-2556-7A86-1ADDBC640994}"/>
          </ac:cxnSpMkLst>
        </pc:cxnChg>
      </pc:sldChg>
      <pc:sldChg chg="modSp">
        <pc:chgData name="Yoel Kortick" userId="167978f5-7f40-4909-85d5-d4149554ad4e" providerId="ADAL" clId="{F5013ED0-F3A1-4112-8BE0-2320215AF6D4}" dt="2024-08-12T07:19:41.819" v="499"/>
        <pc:sldMkLst>
          <pc:docMk/>
          <pc:sldMk cId="2153809652" sldId="963"/>
        </pc:sldMkLst>
        <pc:spChg chg="mod">
          <ac:chgData name="Yoel Kortick" userId="167978f5-7f40-4909-85d5-d4149554ad4e" providerId="ADAL" clId="{F5013ED0-F3A1-4112-8BE0-2320215AF6D4}" dt="2024-08-12T07:19:41.819" v="499"/>
          <ac:spMkLst>
            <pc:docMk/>
            <pc:sldMk cId="2153809652" sldId="963"/>
            <ac:spMk id="13" creationId="{F4F9CE6C-EB7E-DBFE-C77E-B97A93A03817}"/>
          </ac:spMkLst>
        </pc:spChg>
      </pc:sldChg>
      <pc:sldChg chg="addSp modSp mod">
        <pc:chgData name="Yoel Kortick" userId="167978f5-7f40-4909-85d5-d4149554ad4e" providerId="ADAL" clId="{F5013ED0-F3A1-4112-8BE0-2320215AF6D4}" dt="2024-08-12T08:00:26.807" v="566" actId="14100"/>
        <pc:sldMkLst>
          <pc:docMk/>
          <pc:sldMk cId="276885324" sldId="964"/>
        </pc:sldMkLst>
        <pc:spChg chg="mod">
          <ac:chgData name="Yoel Kortick" userId="167978f5-7f40-4909-85d5-d4149554ad4e" providerId="ADAL" clId="{F5013ED0-F3A1-4112-8BE0-2320215AF6D4}" dt="2024-08-12T08:00:26.807" v="566" actId="14100"/>
          <ac:spMkLst>
            <pc:docMk/>
            <pc:sldMk cId="276885324" sldId="964"/>
            <ac:spMk id="2" creationId="{7E0607DB-92FD-758D-D349-0B910FDD37AA}"/>
          </ac:spMkLst>
        </pc:spChg>
        <pc:spChg chg="add mod">
          <ac:chgData name="Yoel Kortick" userId="167978f5-7f40-4909-85d5-d4149554ad4e" providerId="ADAL" clId="{F5013ED0-F3A1-4112-8BE0-2320215AF6D4}" dt="2024-08-12T07:59:48.839" v="563" actId="1036"/>
          <ac:spMkLst>
            <pc:docMk/>
            <pc:sldMk cId="276885324" sldId="964"/>
            <ac:spMk id="5" creationId="{129F0D9D-95A4-4AD3-5475-7953F4F7E447}"/>
          </ac:spMkLst>
        </pc:spChg>
        <pc:spChg chg="mod">
          <ac:chgData name="Yoel Kortick" userId="167978f5-7f40-4909-85d5-d4149554ad4e" providerId="ADAL" clId="{F5013ED0-F3A1-4112-8BE0-2320215AF6D4}" dt="2024-08-12T07:19:41.819" v="499"/>
          <ac:spMkLst>
            <pc:docMk/>
            <pc:sldMk cId="276885324" sldId="964"/>
            <ac:spMk id="10" creationId="{4C5297D4-1A90-BA7E-1EA2-3486955EA032}"/>
          </ac:spMkLst>
        </pc:spChg>
        <pc:picChg chg="add mod">
          <ac:chgData name="Yoel Kortick" userId="167978f5-7f40-4909-85d5-d4149554ad4e" providerId="ADAL" clId="{F5013ED0-F3A1-4112-8BE0-2320215AF6D4}" dt="2024-08-12T07:59:21.882" v="530" actId="208"/>
          <ac:picMkLst>
            <pc:docMk/>
            <pc:sldMk cId="276885324" sldId="964"/>
            <ac:picMk id="4" creationId="{4646D189-149C-C839-8E44-2401047425F4}"/>
          </ac:picMkLst>
        </pc:picChg>
      </pc:sldChg>
      <pc:sldChg chg="modSp">
        <pc:chgData name="Yoel Kortick" userId="167978f5-7f40-4909-85d5-d4149554ad4e" providerId="ADAL" clId="{F5013ED0-F3A1-4112-8BE0-2320215AF6D4}" dt="2024-08-12T11:03:08.287" v="2246"/>
        <pc:sldMkLst>
          <pc:docMk/>
          <pc:sldMk cId="2240723637" sldId="965"/>
        </pc:sldMkLst>
        <pc:spChg chg="mod">
          <ac:chgData name="Yoel Kortick" userId="167978f5-7f40-4909-85d5-d4149554ad4e" providerId="ADAL" clId="{F5013ED0-F3A1-4112-8BE0-2320215AF6D4}" dt="2024-08-12T11:03:08.287" v="2246"/>
          <ac:spMkLst>
            <pc:docMk/>
            <pc:sldMk cId="2240723637" sldId="965"/>
            <ac:spMk id="13" creationId="{F4F9CE6C-EB7E-DBFE-C77E-B97A93A03817}"/>
          </ac:spMkLst>
        </pc:spChg>
      </pc:sldChg>
      <pc:sldChg chg="modSp del">
        <pc:chgData name="Yoel Kortick" userId="167978f5-7f40-4909-85d5-d4149554ad4e" providerId="ADAL" clId="{F5013ED0-F3A1-4112-8BE0-2320215AF6D4}" dt="2024-08-12T11:01:38.069" v="2146" actId="47"/>
        <pc:sldMkLst>
          <pc:docMk/>
          <pc:sldMk cId="2021431732" sldId="966"/>
        </pc:sldMkLst>
        <pc:spChg chg="mod">
          <ac:chgData name="Yoel Kortick" userId="167978f5-7f40-4909-85d5-d4149554ad4e" providerId="ADAL" clId="{F5013ED0-F3A1-4112-8BE0-2320215AF6D4}" dt="2024-08-12T11:01:33.719" v="2144"/>
          <ac:spMkLst>
            <pc:docMk/>
            <pc:sldMk cId="2021431732" sldId="966"/>
            <ac:spMk id="10" creationId="{4C5297D4-1A90-BA7E-1EA2-3486955EA032}"/>
          </ac:spMkLst>
        </pc:spChg>
      </pc:sldChg>
      <pc:sldChg chg="modSp">
        <pc:chgData name="Yoel Kortick" userId="167978f5-7f40-4909-85d5-d4149554ad4e" providerId="ADAL" clId="{F5013ED0-F3A1-4112-8BE0-2320215AF6D4}" dt="2024-08-12T11:08:18.868" v="2389"/>
        <pc:sldMkLst>
          <pc:docMk/>
          <pc:sldMk cId="2815905066" sldId="967"/>
        </pc:sldMkLst>
        <pc:spChg chg="mod">
          <ac:chgData name="Yoel Kortick" userId="167978f5-7f40-4909-85d5-d4149554ad4e" providerId="ADAL" clId="{F5013ED0-F3A1-4112-8BE0-2320215AF6D4}" dt="2024-08-12T11:08:18.868" v="2389"/>
          <ac:spMkLst>
            <pc:docMk/>
            <pc:sldMk cId="2815905066" sldId="967"/>
            <ac:spMk id="13" creationId="{F4F9CE6C-EB7E-DBFE-C77E-B97A93A03817}"/>
          </ac:spMkLst>
        </pc:spChg>
      </pc:sldChg>
      <pc:sldChg chg="modSp del">
        <pc:chgData name="Yoel Kortick" userId="167978f5-7f40-4909-85d5-d4149554ad4e" providerId="ADAL" clId="{F5013ED0-F3A1-4112-8BE0-2320215AF6D4}" dt="2024-08-12T11:10:10.764" v="2505" actId="47"/>
        <pc:sldMkLst>
          <pc:docMk/>
          <pc:sldMk cId="2280504960" sldId="968"/>
        </pc:sldMkLst>
        <pc:spChg chg="mod">
          <ac:chgData name="Yoel Kortick" userId="167978f5-7f40-4909-85d5-d4149554ad4e" providerId="ADAL" clId="{F5013ED0-F3A1-4112-8BE0-2320215AF6D4}" dt="2024-08-12T11:08:18.868" v="2389"/>
          <ac:spMkLst>
            <pc:docMk/>
            <pc:sldMk cId="2280504960" sldId="968"/>
            <ac:spMk id="10" creationId="{4C5297D4-1A90-BA7E-1EA2-3486955EA032}"/>
          </ac:spMkLst>
        </pc:spChg>
      </pc:sldChg>
      <pc:sldChg chg="modSp mod">
        <pc:chgData name="Yoel Kortick" userId="167978f5-7f40-4909-85d5-d4149554ad4e" providerId="ADAL" clId="{F5013ED0-F3A1-4112-8BE0-2320215AF6D4}" dt="2024-08-12T11:35:04.123" v="3009" actId="20577"/>
        <pc:sldMkLst>
          <pc:docMk/>
          <pc:sldMk cId="817538236" sldId="975"/>
        </pc:sldMkLst>
        <pc:spChg chg="mod">
          <ac:chgData name="Yoel Kortick" userId="167978f5-7f40-4909-85d5-d4149554ad4e" providerId="ADAL" clId="{F5013ED0-F3A1-4112-8BE0-2320215AF6D4}" dt="2024-08-12T11:35:04.123" v="3009" actId="20577"/>
          <ac:spMkLst>
            <pc:docMk/>
            <pc:sldMk cId="817538236" sldId="975"/>
            <ac:spMk id="2" creationId="{1B7C32D7-7E0B-6B4D-C46D-E5E7DA655019}"/>
          </ac:spMkLst>
        </pc:spChg>
        <pc:spChg chg="mod">
          <ac:chgData name="Yoel Kortick" userId="167978f5-7f40-4909-85d5-d4149554ad4e" providerId="ADAL" clId="{F5013ED0-F3A1-4112-8BE0-2320215AF6D4}" dt="2024-08-12T07:15:06.387" v="460"/>
          <ac:spMkLst>
            <pc:docMk/>
            <pc:sldMk cId="817538236" sldId="975"/>
            <ac:spMk id="10" creationId="{4C5297D4-1A90-BA7E-1EA2-3486955EA032}"/>
          </ac:spMkLst>
        </pc:spChg>
      </pc:sldChg>
      <pc:sldChg chg="addSp delSp modSp mod">
        <pc:chgData name="Yoel Kortick" userId="167978f5-7f40-4909-85d5-d4149554ad4e" providerId="ADAL" clId="{F5013ED0-F3A1-4112-8BE0-2320215AF6D4}" dt="2024-08-12T11:35:31.593" v="3041" actId="20577"/>
        <pc:sldMkLst>
          <pc:docMk/>
          <pc:sldMk cId="1753027298" sldId="976"/>
        </pc:sldMkLst>
        <pc:spChg chg="del">
          <ac:chgData name="Yoel Kortick" userId="167978f5-7f40-4909-85d5-d4149554ad4e" providerId="ADAL" clId="{F5013ED0-F3A1-4112-8BE0-2320215AF6D4}" dt="2024-08-12T07:18:16.812" v="463" actId="478"/>
          <ac:spMkLst>
            <pc:docMk/>
            <pc:sldMk cId="1753027298" sldId="976"/>
            <ac:spMk id="2" creationId="{007B31EB-0390-856B-9B42-1D2CC62AEE14}"/>
          </ac:spMkLst>
        </pc:spChg>
        <pc:spChg chg="del">
          <ac:chgData name="Yoel Kortick" userId="167978f5-7f40-4909-85d5-d4149554ad4e" providerId="ADAL" clId="{F5013ED0-F3A1-4112-8BE0-2320215AF6D4}" dt="2024-08-12T07:18:18.973" v="465" actId="478"/>
          <ac:spMkLst>
            <pc:docMk/>
            <pc:sldMk cId="1753027298" sldId="976"/>
            <ac:spMk id="4" creationId="{60B2823C-25BD-6741-4D9F-F619E0467B9D}"/>
          </ac:spMkLst>
        </pc:spChg>
        <pc:spChg chg="del">
          <ac:chgData name="Yoel Kortick" userId="167978f5-7f40-4909-85d5-d4149554ad4e" providerId="ADAL" clId="{F5013ED0-F3A1-4112-8BE0-2320215AF6D4}" dt="2024-08-12T07:18:20.849" v="467" actId="478"/>
          <ac:spMkLst>
            <pc:docMk/>
            <pc:sldMk cId="1753027298" sldId="976"/>
            <ac:spMk id="5" creationId="{FC790613-C5E6-D4CF-9B02-981D46EE84CD}"/>
          </ac:spMkLst>
        </pc:spChg>
        <pc:spChg chg="del">
          <ac:chgData name="Yoel Kortick" userId="167978f5-7f40-4909-85d5-d4149554ad4e" providerId="ADAL" clId="{F5013ED0-F3A1-4112-8BE0-2320215AF6D4}" dt="2024-08-12T07:18:20.315" v="466" actId="478"/>
          <ac:spMkLst>
            <pc:docMk/>
            <pc:sldMk cId="1753027298" sldId="976"/>
            <ac:spMk id="6" creationId="{A0A06B4A-6D5C-BCD8-9F2A-E634964D1542}"/>
          </ac:spMkLst>
        </pc:spChg>
        <pc:spChg chg="add del mod">
          <ac:chgData name="Yoel Kortick" userId="167978f5-7f40-4909-85d5-d4149554ad4e" providerId="ADAL" clId="{F5013ED0-F3A1-4112-8BE0-2320215AF6D4}" dt="2024-08-12T07:57:52.614" v="500" actId="478"/>
          <ac:spMkLst>
            <pc:docMk/>
            <pc:sldMk cId="1753027298" sldId="976"/>
            <ac:spMk id="7" creationId="{5E491C39-F48C-0E9C-23F4-891BB73F025C}"/>
          </ac:spMkLst>
        </pc:spChg>
        <pc:spChg chg="add del mod">
          <ac:chgData name="Yoel Kortick" userId="167978f5-7f40-4909-85d5-d4149554ad4e" providerId="ADAL" clId="{F5013ED0-F3A1-4112-8BE0-2320215AF6D4}" dt="2024-08-12T07:57:54.392" v="501" actId="478"/>
          <ac:spMkLst>
            <pc:docMk/>
            <pc:sldMk cId="1753027298" sldId="976"/>
            <ac:spMk id="8" creationId="{4B67065C-E322-50E6-D6A7-7D1340D6AA8A}"/>
          </ac:spMkLst>
        </pc:spChg>
        <pc:spChg chg="mod">
          <ac:chgData name="Yoel Kortick" userId="167978f5-7f40-4909-85d5-d4149554ad4e" providerId="ADAL" clId="{F5013ED0-F3A1-4112-8BE0-2320215AF6D4}" dt="2024-08-12T07:15:06.387" v="460"/>
          <ac:spMkLst>
            <pc:docMk/>
            <pc:sldMk cId="1753027298" sldId="976"/>
            <ac:spMk id="10" creationId="{4C5297D4-1A90-BA7E-1EA2-3486955EA032}"/>
          </ac:spMkLst>
        </pc:spChg>
        <pc:spChg chg="add mod">
          <ac:chgData name="Yoel Kortick" userId="167978f5-7f40-4909-85d5-d4149554ad4e" providerId="ADAL" clId="{F5013ED0-F3A1-4112-8BE0-2320215AF6D4}" dt="2024-08-12T07:58:10.004" v="508" actId="403"/>
          <ac:spMkLst>
            <pc:docMk/>
            <pc:sldMk cId="1753027298" sldId="976"/>
            <ac:spMk id="11" creationId="{CDE4C20C-572B-EC46-A180-0E79C58DB72D}"/>
          </ac:spMkLst>
        </pc:spChg>
        <pc:spChg chg="add mod">
          <ac:chgData name="Yoel Kortick" userId="167978f5-7f40-4909-85d5-d4149554ad4e" providerId="ADAL" clId="{F5013ED0-F3A1-4112-8BE0-2320215AF6D4}" dt="2024-08-12T11:35:31.593" v="3041" actId="20577"/>
          <ac:spMkLst>
            <pc:docMk/>
            <pc:sldMk cId="1753027298" sldId="976"/>
            <ac:spMk id="12" creationId="{C5AD02A2-88E0-BE50-84AF-FA296AA7D202}"/>
          </ac:spMkLst>
        </pc:spChg>
        <pc:picChg chg="del">
          <ac:chgData name="Yoel Kortick" userId="167978f5-7f40-4909-85d5-d4149554ad4e" providerId="ADAL" clId="{F5013ED0-F3A1-4112-8BE0-2320215AF6D4}" dt="2024-08-12T07:18:17.905" v="464" actId="478"/>
          <ac:picMkLst>
            <pc:docMk/>
            <pc:sldMk cId="1753027298" sldId="976"/>
            <ac:picMk id="3" creationId="{9D9281DA-F5D6-D895-BA55-F92FBEF19A99}"/>
          </ac:picMkLst>
        </pc:picChg>
      </pc:sldChg>
      <pc:sldChg chg="modSp del">
        <pc:chgData name="Yoel Kortick" userId="167978f5-7f40-4909-85d5-d4149554ad4e" providerId="ADAL" clId="{F5013ED0-F3A1-4112-8BE0-2320215AF6D4}" dt="2024-08-12T07:19:21.202" v="495" actId="47"/>
        <pc:sldMkLst>
          <pc:docMk/>
          <pc:sldMk cId="510113911" sldId="977"/>
        </pc:sldMkLst>
        <pc:spChg chg="mod">
          <ac:chgData name="Yoel Kortick" userId="167978f5-7f40-4909-85d5-d4149554ad4e" providerId="ADAL" clId="{F5013ED0-F3A1-4112-8BE0-2320215AF6D4}" dt="2024-08-12T07:15:06.387" v="460"/>
          <ac:spMkLst>
            <pc:docMk/>
            <pc:sldMk cId="510113911" sldId="977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F5013ED0-F3A1-4112-8BE0-2320215AF6D4}" dt="2024-08-12T07:19:21.788" v="496" actId="47"/>
        <pc:sldMkLst>
          <pc:docMk/>
          <pc:sldMk cId="1281462195" sldId="978"/>
        </pc:sldMkLst>
        <pc:spChg chg="mod">
          <ac:chgData name="Yoel Kortick" userId="167978f5-7f40-4909-85d5-d4149554ad4e" providerId="ADAL" clId="{F5013ED0-F3A1-4112-8BE0-2320215AF6D4}" dt="2024-08-12T07:15:06.387" v="460"/>
          <ac:spMkLst>
            <pc:docMk/>
            <pc:sldMk cId="1281462195" sldId="978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F5013ED0-F3A1-4112-8BE0-2320215AF6D4}" dt="2024-08-12T07:19:22.399" v="497" actId="47"/>
        <pc:sldMkLst>
          <pc:docMk/>
          <pc:sldMk cId="1689717950" sldId="979"/>
        </pc:sldMkLst>
        <pc:spChg chg="mod">
          <ac:chgData name="Yoel Kortick" userId="167978f5-7f40-4909-85d5-d4149554ad4e" providerId="ADAL" clId="{F5013ED0-F3A1-4112-8BE0-2320215AF6D4}" dt="2024-08-12T07:15:06.387" v="460"/>
          <ac:spMkLst>
            <pc:docMk/>
            <pc:sldMk cId="1689717950" sldId="979"/>
            <ac:spMk id="10" creationId="{4C5297D4-1A90-BA7E-1EA2-3486955EA032}"/>
          </ac:spMkLst>
        </pc:spChg>
      </pc:sldChg>
      <pc:sldChg chg="addSp delSp modSp mod">
        <pc:chgData name="Yoel Kortick" userId="167978f5-7f40-4909-85d5-d4149554ad4e" providerId="ADAL" clId="{F5013ED0-F3A1-4112-8BE0-2320215AF6D4}" dt="2024-08-12T08:02:14.906" v="700" actId="1038"/>
        <pc:sldMkLst>
          <pc:docMk/>
          <pc:sldMk cId="4033267117" sldId="980"/>
        </pc:sldMkLst>
        <pc:spChg chg="mod">
          <ac:chgData name="Yoel Kortick" userId="167978f5-7f40-4909-85d5-d4149554ad4e" providerId="ADAL" clId="{F5013ED0-F3A1-4112-8BE0-2320215AF6D4}" dt="2024-08-12T08:01:40.477" v="671" actId="313"/>
          <ac:spMkLst>
            <pc:docMk/>
            <pc:sldMk cId="4033267117" sldId="980"/>
            <ac:spMk id="3" creationId="{D3460DFC-9AE9-BD5C-5AC5-3C7FCFFF355F}"/>
          </ac:spMkLst>
        </pc:spChg>
        <pc:spChg chg="add mod">
          <ac:chgData name="Yoel Kortick" userId="167978f5-7f40-4909-85d5-d4149554ad4e" providerId="ADAL" clId="{F5013ED0-F3A1-4112-8BE0-2320215AF6D4}" dt="2024-08-12T08:02:14.906" v="700" actId="1038"/>
          <ac:spMkLst>
            <pc:docMk/>
            <pc:sldMk cId="4033267117" sldId="980"/>
            <ac:spMk id="7" creationId="{9839CC6A-8179-B838-3102-FF7067C53173}"/>
          </ac:spMkLst>
        </pc:spChg>
        <pc:spChg chg="mod">
          <ac:chgData name="Yoel Kortick" userId="167978f5-7f40-4909-85d5-d4149554ad4e" providerId="ADAL" clId="{F5013ED0-F3A1-4112-8BE0-2320215AF6D4}" dt="2024-08-12T07:19:41.819" v="499"/>
          <ac:spMkLst>
            <pc:docMk/>
            <pc:sldMk cId="4033267117" sldId="980"/>
            <ac:spMk id="10" creationId="{4C5297D4-1A90-BA7E-1EA2-3486955EA032}"/>
          </ac:spMkLst>
        </pc:spChg>
        <pc:picChg chg="del">
          <ac:chgData name="Yoel Kortick" userId="167978f5-7f40-4909-85d5-d4149554ad4e" providerId="ADAL" clId="{F5013ED0-F3A1-4112-8BE0-2320215AF6D4}" dt="2024-08-12T08:01:42.291" v="672" actId="478"/>
          <ac:picMkLst>
            <pc:docMk/>
            <pc:sldMk cId="4033267117" sldId="980"/>
            <ac:picMk id="2" creationId="{65CFA258-E79E-C646-C602-704F2DC2A5A4}"/>
          </ac:picMkLst>
        </pc:picChg>
        <pc:picChg chg="add mod">
          <ac:chgData name="Yoel Kortick" userId="167978f5-7f40-4909-85d5-d4149554ad4e" providerId="ADAL" clId="{F5013ED0-F3A1-4112-8BE0-2320215AF6D4}" dt="2024-08-12T08:02:05.653" v="686" actId="208"/>
          <ac:picMkLst>
            <pc:docMk/>
            <pc:sldMk cId="4033267117" sldId="980"/>
            <ac:picMk id="6" creationId="{62F75CAA-7F82-F1F6-5CDB-564C09C3C216}"/>
          </ac:picMkLst>
        </pc:picChg>
      </pc:sldChg>
      <pc:sldChg chg="addSp delSp modSp mod">
        <pc:chgData name="Yoel Kortick" userId="167978f5-7f40-4909-85d5-d4149554ad4e" providerId="ADAL" clId="{F5013ED0-F3A1-4112-8BE0-2320215AF6D4}" dt="2024-08-12T08:04:09.831" v="778" actId="11529"/>
        <pc:sldMkLst>
          <pc:docMk/>
          <pc:sldMk cId="1231552195" sldId="981"/>
        </pc:sldMkLst>
        <pc:spChg chg="mod">
          <ac:chgData name="Yoel Kortick" userId="167978f5-7f40-4909-85d5-d4149554ad4e" providerId="ADAL" clId="{F5013ED0-F3A1-4112-8BE0-2320215AF6D4}" dt="2024-08-12T08:03:54.653" v="775" actId="313"/>
          <ac:spMkLst>
            <pc:docMk/>
            <pc:sldMk cId="1231552195" sldId="981"/>
            <ac:spMk id="3" creationId="{25903740-4FAB-27B2-A361-843A97F6A62A}"/>
          </ac:spMkLst>
        </pc:spChg>
        <pc:spChg chg="del">
          <ac:chgData name="Yoel Kortick" userId="167978f5-7f40-4909-85d5-d4149554ad4e" providerId="ADAL" clId="{F5013ED0-F3A1-4112-8BE0-2320215AF6D4}" dt="2024-08-12T08:03:30.759" v="704" actId="478"/>
          <ac:spMkLst>
            <pc:docMk/>
            <pc:sldMk cId="1231552195" sldId="981"/>
            <ac:spMk id="4" creationId="{3FE4255D-3139-87A9-056A-013BCCDEFE75}"/>
          </ac:spMkLst>
        </pc:spChg>
        <pc:spChg chg="add">
          <ac:chgData name="Yoel Kortick" userId="167978f5-7f40-4909-85d5-d4149554ad4e" providerId="ADAL" clId="{F5013ED0-F3A1-4112-8BE0-2320215AF6D4}" dt="2024-08-12T08:04:04.662" v="777" actId="11529"/>
          <ac:spMkLst>
            <pc:docMk/>
            <pc:sldMk cId="1231552195" sldId="981"/>
            <ac:spMk id="7" creationId="{EA854298-9A16-F523-410F-510B95146CFF}"/>
          </ac:spMkLst>
        </pc:spChg>
        <pc:spChg chg="add">
          <ac:chgData name="Yoel Kortick" userId="167978f5-7f40-4909-85d5-d4149554ad4e" providerId="ADAL" clId="{F5013ED0-F3A1-4112-8BE0-2320215AF6D4}" dt="2024-08-12T08:04:09.831" v="778" actId="11529"/>
          <ac:spMkLst>
            <pc:docMk/>
            <pc:sldMk cId="1231552195" sldId="981"/>
            <ac:spMk id="8" creationId="{74547EE9-AFEE-A9FC-739D-AE36745EBEF8}"/>
          </ac:spMkLst>
        </pc:spChg>
        <pc:spChg chg="mod">
          <ac:chgData name="Yoel Kortick" userId="167978f5-7f40-4909-85d5-d4149554ad4e" providerId="ADAL" clId="{F5013ED0-F3A1-4112-8BE0-2320215AF6D4}" dt="2024-08-12T07:19:41.819" v="499"/>
          <ac:spMkLst>
            <pc:docMk/>
            <pc:sldMk cId="1231552195" sldId="981"/>
            <ac:spMk id="10" creationId="{4C5297D4-1A90-BA7E-1EA2-3486955EA032}"/>
          </ac:spMkLst>
        </pc:spChg>
        <pc:picChg chg="del">
          <ac:chgData name="Yoel Kortick" userId="167978f5-7f40-4909-85d5-d4149554ad4e" providerId="ADAL" clId="{F5013ED0-F3A1-4112-8BE0-2320215AF6D4}" dt="2024-08-12T08:03:23.407" v="701" actId="478"/>
          <ac:picMkLst>
            <pc:docMk/>
            <pc:sldMk cId="1231552195" sldId="981"/>
            <ac:picMk id="2" creationId="{F4FB95C9-2AB1-3EB7-D201-CFD4670C041F}"/>
          </ac:picMkLst>
        </pc:picChg>
        <pc:picChg chg="add mod ord">
          <ac:chgData name="Yoel Kortick" userId="167978f5-7f40-4909-85d5-d4149554ad4e" providerId="ADAL" clId="{F5013ED0-F3A1-4112-8BE0-2320215AF6D4}" dt="2024-08-12T08:03:58.943" v="776" actId="208"/>
          <ac:picMkLst>
            <pc:docMk/>
            <pc:sldMk cId="1231552195" sldId="981"/>
            <ac:picMk id="6" creationId="{21730961-839F-3DA2-434E-0510E7DAA145}"/>
          </ac:picMkLst>
        </pc:picChg>
      </pc:sldChg>
      <pc:sldChg chg="addSp delSp modSp mod">
        <pc:chgData name="Yoel Kortick" userId="167978f5-7f40-4909-85d5-d4149554ad4e" providerId="ADAL" clId="{F5013ED0-F3A1-4112-8BE0-2320215AF6D4}" dt="2024-08-12T11:36:16.915" v="3108" actId="20577"/>
        <pc:sldMkLst>
          <pc:docMk/>
          <pc:sldMk cId="3326112771" sldId="982"/>
        </pc:sldMkLst>
        <pc:spChg chg="mod">
          <ac:chgData name="Yoel Kortick" userId="167978f5-7f40-4909-85d5-d4149554ad4e" providerId="ADAL" clId="{F5013ED0-F3A1-4112-8BE0-2320215AF6D4}" dt="2024-08-12T11:36:16.915" v="3108" actId="20577"/>
          <ac:spMkLst>
            <pc:docMk/>
            <pc:sldMk cId="3326112771" sldId="982"/>
            <ac:spMk id="3" creationId="{51840ED5-3215-69B6-8865-983E725A5D6B}"/>
          </ac:spMkLst>
        </pc:spChg>
        <pc:spChg chg="mod">
          <ac:chgData name="Yoel Kortick" userId="167978f5-7f40-4909-85d5-d4149554ad4e" providerId="ADAL" clId="{F5013ED0-F3A1-4112-8BE0-2320215AF6D4}" dt="2024-08-12T08:07:27.558" v="1075" actId="1035"/>
          <ac:spMkLst>
            <pc:docMk/>
            <pc:sldMk cId="3326112771" sldId="982"/>
            <ac:spMk id="4" creationId="{C424AA47-98D1-F072-DB9B-62E17D6BDA3A}"/>
          </ac:spMkLst>
        </pc:spChg>
        <pc:spChg chg="mod">
          <ac:chgData name="Yoel Kortick" userId="167978f5-7f40-4909-85d5-d4149554ad4e" providerId="ADAL" clId="{F5013ED0-F3A1-4112-8BE0-2320215AF6D4}" dt="2024-08-12T07:19:41.819" v="499"/>
          <ac:spMkLst>
            <pc:docMk/>
            <pc:sldMk cId="3326112771" sldId="982"/>
            <ac:spMk id="10" creationId="{4C5297D4-1A90-BA7E-1EA2-3486955EA032}"/>
          </ac:spMkLst>
        </pc:spChg>
        <pc:picChg chg="del">
          <ac:chgData name="Yoel Kortick" userId="167978f5-7f40-4909-85d5-d4149554ad4e" providerId="ADAL" clId="{F5013ED0-F3A1-4112-8BE0-2320215AF6D4}" dt="2024-08-12T08:05:19.711" v="831" actId="478"/>
          <ac:picMkLst>
            <pc:docMk/>
            <pc:sldMk cId="3326112771" sldId="982"/>
            <ac:picMk id="2" creationId="{A9E5E4F3-F3C8-2D2D-CE14-BC35134DF298}"/>
          </ac:picMkLst>
        </pc:picChg>
        <pc:picChg chg="add mod ord">
          <ac:chgData name="Yoel Kortick" userId="167978f5-7f40-4909-85d5-d4149554ad4e" providerId="ADAL" clId="{F5013ED0-F3A1-4112-8BE0-2320215AF6D4}" dt="2024-08-12T08:07:30.041" v="1076" actId="167"/>
          <ac:picMkLst>
            <pc:docMk/>
            <pc:sldMk cId="3326112771" sldId="982"/>
            <ac:picMk id="6" creationId="{83F5F511-024C-0275-D846-20A0628BD747}"/>
          </ac:picMkLst>
        </pc:picChg>
      </pc:sldChg>
      <pc:sldChg chg="addSp delSp modSp mod">
        <pc:chgData name="Yoel Kortick" userId="167978f5-7f40-4909-85d5-d4149554ad4e" providerId="ADAL" clId="{F5013ED0-F3A1-4112-8BE0-2320215AF6D4}" dt="2024-08-12T08:08:10.410" v="1094" actId="167"/>
        <pc:sldMkLst>
          <pc:docMk/>
          <pc:sldMk cId="3219411688" sldId="983"/>
        </pc:sldMkLst>
        <pc:spChg chg="mod">
          <ac:chgData name="Yoel Kortick" userId="167978f5-7f40-4909-85d5-d4149554ad4e" providerId="ADAL" clId="{F5013ED0-F3A1-4112-8BE0-2320215AF6D4}" dt="2024-08-12T08:07:51.633" v="1086" actId="20577"/>
          <ac:spMkLst>
            <pc:docMk/>
            <pc:sldMk cId="3219411688" sldId="983"/>
            <ac:spMk id="3" creationId="{042C3615-E4A6-61C5-0CB0-E30AB8C185F9}"/>
          </ac:spMkLst>
        </pc:spChg>
        <pc:spChg chg="mod">
          <ac:chgData name="Yoel Kortick" userId="167978f5-7f40-4909-85d5-d4149554ad4e" providerId="ADAL" clId="{F5013ED0-F3A1-4112-8BE0-2320215AF6D4}" dt="2024-08-12T08:08:00.810" v="1091" actId="1076"/>
          <ac:spMkLst>
            <pc:docMk/>
            <pc:sldMk cId="3219411688" sldId="983"/>
            <ac:spMk id="4" creationId="{9513D818-8663-52EC-378F-5DD4424ECF47}"/>
          </ac:spMkLst>
        </pc:spChg>
        <pc:spChg chg="mod">
          <ac:chgData name="Yoel Kortick" userId="167978f5-7f40-4909-85d5-d4149554ad4e" providerId="ADAL" clId="{F5013ED0-F3A1-4112-8BE0-2320215AF6D4}" dt="2024-08-12T07:19:41.819" v="499"/>
          <ac:spMkLst>
            <pc:docMk/>
            <pc:sldMk cId="3219411688" sldId="983"/>
            <ac:spMk id="10" creationId="{4C5297D4-1A90-BA7E-1EA2-3486955EA032}"/>
          </ac:spMkLst>
        </pc:spChg>
        <pc:picChg chg="del">
          <ac:chgData name="Yoel Kortick" userId="167978f5-7f40-4909-85d5-d4149554ad4e" providerId="ADAL" clId="{F5013ED0-F3A1-4112-8BE0-2320215AF6D4}" dt="2024-08-12T08:07:53.787" v="1087" actId="478"/>
          <ac:picMkLst>
            <pc:docMk/>
            <pc:sldMk cId="3219411688" sldId="983"/>
            <ac:picMk id="2" creationId="{68B12844-6CD4-B1BF-1B79-4813F4D9321C}"/>
          </ac:picMkLst>
        </pc:picChg>
        <pc:picChg chg="add mod ord">
          <ac:chgData name="Yoel Kortick" userId="167978f5-7f40-4909-85d5-d4149554ad4e" providerId="ADAL" clId="{F5013ED0-F3A1-4112-8BE0-2320215AF6D4}" dt="2024-08-12T08:08:10.410" v="1094" actId="167"/>
          <ac:picMkLst>
            <pc:docMk/>
            <pc:sldMk cId="3219411688" sldId="983"/>
            <ac:picMk id="7" creationId="{7378726E-D95F-915E-D6B9-85C15A50AE4A}"/>
          </ac:picMkLst>
        </pc:picChg>
        <pc:cxnChg chg="del">
          <ac:chgData name="Yoel Kortick" userId="167978f5-7f40-4909-85d5-d4149554ad4e" providerId="ADAL" clId="{F5013ED0-F3A1-4112-8BE0-2320215AF6D4}" dt="2024-08-12T08:08:07.275" v="1093" actId="478"/>
          <ac:cxnSpMkLst>
            <pc:docMk/>
            <pc:sldMk cId="3219411688" sldId="983"/>
            <ac:cxnSpMk id="5" creationId="{2847686B-45E8-7500-5F97-ED256984145B}"/>
          </ac:cxnSpMkLst>
        </pc:cxnChg>
      </pc:sldChg>
      <pc:sldChg chg="addSp delSp modSp mod">
        <pc:chgData name="Yoel Kortick" userId="167978f5-7f40-4909-85d5-d4149554ad4e" providerId="ADAL" clId="{F5013ED0-F3A1-4112-8BE0-2320215AF6D4}" dt="2024-08-12T08:10:40.203" v="1332" actId="11529"/>
        <pc:sldMkLst>
          <pc:docMk/>
          <pc:sldMk cId="4265093143" sldId="984"/>
        </pc:sldMkLst>
        <pc:spChg chg="mod">
          <ac:chgData name="Yoel Kortick" userId="167978f5-7f40-4909-85d5-d4149554ad4e" providerId="ADAL" clId="{F5013ED0-F3A1-4112-8BE0-2320215AF6D4}" dt="2024-08-12T08:10:23.281" v="1316" actId="20577"/>
          <ac:spMkLst>
            <pc:docMk/>
            <pc:sldMk cId="4265093143" sldId="984"/>
            <ac:spMk id="3" creationId="{D9E9094C-E035-D2AB-D360-B370B766E973}"/>
          </ac:spMkLst>
        </pc:spChg>
        <pc:spChg chg="del">
          <ac:chgData name="Yoel Kortick" userId="167978f5-7f40-4909-85d5-d4149554ad4e" providerId="ADAL" clId="{F5013ED0-F3A1-4112-8BE0-2320215AF6D4}" dt="2024-08-12T08:09:08.719" v="1158" actId="478"/>
          <ac:spMkLst>
            <pc:docMk/>
            <pc:sldMk cId="4265093143" sldId="984"/>
            <ac:spMk id="6" creationId="{14F93B6B-D284-D425-1934-0E54FD9E556E}"/>
          </ac:spMkLst>
        </pc:spChg>
        <pc:spChg chg="del">
          <ac:chgData name="Yoel Kortick" userId="167978f5-7f40-4909-85d5-d4149554ad4e" providerId="ADAL" clId="{F5013ED0-F3A1-4112-8BE0-2320215AF6D4}" dt="2024-08-12T08:09:08.719" v="1158" actId="478"/>
          <ac:spMkLst>
            <pc:docMk/>
            <pc:sldMk cId="4265093143" sldId="984"/>
            <ac:spMk id="7" creationId="{74A77CD5-A4F5-31EB-E23B-03D5095F33B0}"/>
          </ac:spMkLst>
        </pc:spChg>
        <pc:spChg chg="del">
          <ac:chgData name="Yoel Kortick" userId="167978f5-7f40-4909-85d5-d4149554ad4e" providerId="ADAL" clId="{F5013ED0-F3A1-4112-8BE0-2320215AF6D4}" dt="2024-08-12T08:09:08.719" v="1158" actId="478"/>
          <ac:spMkLst>
            <pc:docMk/>
            <pc:sldMk cId="4265093143" sldId="984"/>
            <ac:spMk id="8" creationId="{15F12D91-5BA2-B497-3216-EF7A14D84F33}"/>
          </ac:spMkLst>
        </pc:spChg>
        <pc:spChg chg="mod">
          <ac:chgData name="Yoel Kortick" userId="167978f5-7f40-4909-85d5-d4149554ad4e" providerId="ADAL" clId="{F5013ED0-F3A1-4112-8BE0-2320215AF6D4}" dt="2024-08-12T07:19:41.819" v="499"/>
          <ac:spMkLst>
            <pc:docMk/>
            <pc:sldMk cId="4265093143" sldId="984"/>
            <ac:spMk id="10" creationId="{4C5297D4-1A90-BA7E-1EA2-3486955EA032}"/>
          </ac:spMkLst>
        </pc:spChg>
        <pc:spChg chg="del">
          <ac:chgData name="Yoel Kortick" userId="167978f5-7f40-4909-85d5-d4149554ad4e" providerId="ADAL" clId="{F5013ED0-F3A1-4112-8BE0-2320215AF6D4}" dt="2024-08-12T08:09:08.719" v="1158" actId="478"/>
          <ac:spMkLst>
            <pc:docMk/>
            <pc:sldMk cId="4265093143" sldId="984"/>
            <ac:spMk id="13" creationId="{829636F0-B378-EE35-40C6-539B4DA5F1DF}"/>
          </ac:spMkLst>
        </pc:spChg>
        <pc:spChg chg="add">
          <ac:chgData name="Yoel Kortick" userId="167978f5-7f40-4909-85d5-d4149554ad4e" providerId="ADAL" clId="{F5013ED0-F3A1-4112-8BE0-2320215AF6D4}" dt="2024-08-12T08:10:35.096" v="1331" actId="11529"/>
          <ac:spMkLst>
            <pc:docMk/>
            <pc:sldMk cId="4265093143" sldId="984"/>
            <ac:spMk id="17" creationId="{F044029E-D3C9-AD95-343F-2A6BC0817BDC}"/>
          </ac:spMkLst>
        </pc:spChg>
        <pc:spChg chg="add">
          <ac:chgData name="Yoel Kortick" userId="167978f5-7f40-4909-85d5-d4149554ad4e" providerId="ADAL" clId="{F5013ED0-F3A1-4112-8BE0-2320215AF6D4}" dt="2024-08-12T08:10:40.203" v="1332" actId="11529"/>
          <ac:spMkLst>
            <pc:docMk/>
            <pc:sldMk cId="4265093143" sldId="984"/>
            <ac:spMk id="18" creationId="{EF18B56C-CC20-4CAD-4886-5B843F22558A}"/>
          </ac:spMkLst>
        </pc:spChg>
        <pc:picChg chg="del">
          <ac:chgData name="Yoel Kortick" userId="167978f5-7f40-4909-85d5-d4149554ad4e" providerId="ADAL" clId="{F5013ED0-F3A1-4112-8BE0-2320215AF6D4}" dt="2024-08-12T08:09:00.160" v="1157" actId="478"/>
          <ac:picMkLst>
            <pc:docMk/>
            <pc:sldMk cId="4265093143" sldId="984"/>
            <ac:picMk id="2" creationId="{56489DDB-E828-B919-C00D-E1E993E18432}"/>
          </ac:picMkLst>
        </pc:picChg>
        <pc:picChg chg="add mod">
          <ac:chgData name="Yoel Kortick" userId="167978f5-7f40-4909-85d5-d4149554ad4e" providerId="ADAL" clId="{F5013ED0-F3A1-4112-8BE0-2320215AF6D4}" dt="2024-08-12T08:10:31.776" v="1330" actId="208"/>
          <ac:picMkLst>
            <pc:docMk/>
            <pc:sldMk cId="4265093143" sldId="984"/>
            <ac:picMk id="16" creationId="{4993768B-AB47-9FD3-1766-66DCCA5CF917}"/>
          </ac:picMkLst>
        </pc:picChg>
        <pc:cxnChg chg="del mod">
          <ac:chgData name="Yoel Kortick" userId="167978f5-7f40-4909-85d5-d4149554ad4e" providerId="ADAL" clId="{F5013ED0-F3A1-4112-8BE0-2320215AF6D4}" dt="2024-08-12T08:09:08.719" v="1158" actId="478"/>
          <ac:cxnSpMkLst>
            <pc:docMk/>
            <pc:sldMk cId="4265093143" sldId="984"/>
            <ac:cxnSpMk id="4" creationId="{839338DC-62D3-704A-5DB1-F07551970BF5}"/>
          </ac:cxnSpMkLst>
        </pc:cxnChg>
        <pc:cxnChg chg="del">
          <ac:chgData name="Yoel Kortick" userId="167978f5-7f40-4909-85d5-d4149554ad4e" providerId="ADAL" clId="{F5013ED0-F3A1-4112-8BE0-2320215AF6D4}" dt="2024-08-12T08:09:08.719" v="1158" actId="478"/>
          <ac:cxnSpMkLst>
            <pc:docMk/>
            <pc:sldMk cId="4265093143" sldId="984"/>
            <ac:cxnSpMk id="5" creationId="{13C76BFD-C108-85A3-DAC3-44AB4D6828DB}"/>
          </ac:cxnSpMkLst>
        </pc:cxnChg>
        <pc:cxnChg chg="del">
          <ac:chgData name="Yoel Kortick" userId="167978f5-7f40-4909-85d5-d4149554ad4e" providerId="ADAL" clId="{F5013ED0-F3A1-4112-8BE0-2320215AF6D4}" dt="2024-08-12T08:09:08.719" v="1158" actId="478"/>
          <ac:cxnSpMkLst>
            <pc:docMk/>
            <pc:sldMk cId="4265093143" sldId="984"/>
            <ac:cxnSpMk id="11" creationId="{888B4DE5-C681-E3A9-CD8B-5786DDB754C2}"/>
          </ac:cxnSpMkLst>
        </pc:cxnChg>
        <pc:cxnChg chg="del">
          <ac:chgData name="Yoel Kortick" userId="167978f5-7f40-4909-85d5-d4149554ad4e" providerId="ADAL" clId="{F5013ED0-F3A1-4112-8BE0-2320215AF6D4}" dt="2024-08-12T08:09:08.719" v="1158" actId="478"/>
          <ac:cxnSpMkLst>
            <pc:docMk/>
            <pc:sldMk cId="4265093143" sldId="984"/>
            <ac:cxnSpMk id="12" creationId="{0194E124-9F28-BCBB-6B48-C785B9C09885}"/>
          </ac:cxnSpMkLst>
        </pc:cxnChg>
        <pc:cxnChg chg="del">
          <ac:chgData name="Yoel Kortick" userId="167978f5-7f40-4909-85d5-d4149554ad4e" providerId="ADAL" clId="{F5013ED0-F3A1-4112-8BE0-2320215AF6D4}" dt="2024-08-12T08:09:08.719" v="1158" actId="478"/>
          <ac:cxnSpMkLst>
            <pc:docMk/>
            <pc:sldMk cId="4265093143" sldId="984"/>
            <ac:cxnSpMk id="14" creationId="{6E68B3A5-1EE3-2E75-0D17-F2A3C854CF3B}"/>
          </ac:cxnSpMkLst>
        </pc:cxnChg>
      </pc:sldChg>
      <pc:sldChg chg="modSp del">
        <pc:chgData name="Yoel Kortick" userId="167978f5-7f40-4909-85d5-d4149554ad4e" providerId="ADAL" clId="{F5013ED0-F3A1-4112-8BE0-2320215AF6D4}" dt="2024-08-12T10:54:36.649" v="1878" actId="47"/>
        <pc:sldMkLst>
          <pc:docMk/>
          <pc:sldMk cId="577828723" sldId="985"/>
        </pc:sldMkLst>
        <pc:spChg chg="mod">
          <ac:chgData name="Yoel Kortick" userId="167978f5-7f40-4909-85d5-d4149554ad4e" providerId="ADAL" clId="{F5013ED0-F3A1-4112-8BE0-2320215AF6D4}" dt="2024-08-12T10:42:24.194" v="1807"/>
          <ac:spMkLst>
            <pc:docMk/>
            <pc:sldMk cId="577828723" sldId="985"/>
            <ac:spMk id="10" creationId="{4C5297D4-1A90-BA7E-1EA2-3486955EA032}"/>
          </ac:spMkLst>
        </pc:spChg>
      </pc:sldChg>
      <pc:sldChg chg="addSp delSp modSp mod">
        <pc:chgData name="Yoel Kortick" userId="167978f5-7f40-4909-85d5-d4149554ad4e" providerId="ADAL" clId="{F5013ED0-F3A1-4112-8BE0-2320215AF6D4}" dt="2024-08-12T10:58:57.413" v="2101" actId="6549"/>
        <pc:sldMkLst>
          <pc:docMk/>
          <pc:sldMk cId="2266972988" sldId="986"/>
        </pc:sldMkLst>
        <pc:spChg chg="mod">
          <ac:chgData name="Yoel Kortick" userId="167978f5-7f40-4909-85d5-d4149554ad4e" providerId="ADAL" clId="{F5013ED0-F3A1-4112-8BE0-2320215AF6D4}" dt="2024-08-12T10:58:57.413" v="2101" actId="6549"/>
          <ac:spMkLst>
            <pc:docMk/>
            <pc:sldMk cId="2266972988" sldId="986"/>
            <ac:spMk id="3" creationId="{CF0DFD59-B1D9-DEAD-EF88-A5D767F233EB}"/>
          </ac:spMkLst>
        </pc:spChg>
        <pc:spChg chg="del">
          <ac:chgData name="Yoel Kortick" userId="167978f5-7f40-4909-85d5-d4149554ad4e" providerId="ADAL" clId="{F5013ED0-F3A1-4112-8BE0-2320215AF6D4}" dt="2024-08-12T10:54:57.315" v="1966" actId="478"/>
          <ac:spMkLst>
            <pc:docMk/>
            <pc:sldMk cId="2266972988" sldId="986"/>
            <ac:spMk id="4" creationId="{00B837F9-350F-9537-2D3E-C1849D8CBCF5}"/>
          </ac:spMkLst>
        </pc:spChg>
        <pc:spChg chg="del">
          <ac:chgData name="Yoel Kortick" userId="167978f5-7f40-4909-85d5-d4149554ad4e" providerId="ADAL" clId="{F5013ED0-F3A1-4112-8BE0-2320215AF6D4}" dt="2024-08-12T10:54:58.876" v="1968" actId="478"/>
          <ac:spMkLst>
            <pc:docMk/>
            <pc:sldMk cId="2266972988" sldId="986"/>
            <ac:spMk id="6" creationId="{5D057632-0D99-9F7B-5881-5C7C97E88640}"/>
          </ac:spMkLst>
        </pc:spChg>
        <pc:spChg chg="mod">
          <ac:chgData name="Yoel Kortick" userId="167978f5-7f40-4909-85d5-d4149554ad4e" providerId="ADAL" clId="{F5013ED0-F3A1-4112-8BE0-2320215AF6D4}" dt="2024-08-12T10:42:24.194" v="1807"/>
          <ac:spMkLst>
            <pc:docMk/>
            <pc:sldMk cId="2266972988" sldId="986"/>
            <ac:spMk id="10" creationId="{4C5297D4-1A90-BA7E-1EA2-3486955EA032}"/>
          </ac:spMkLst>
        </pc:spChg>
        <pc:spChg chg="add mod">
          <ac:chgData name="Yoel Kortick" userId="167978f5-7f40-4909-85d5-d4149554ad4e" providerId="ADAL" clId="{F5013ED0-F3A1-4112-8BE0-2320215AF6D4}" dt="2024-08-12T10:56:44.444" v="2022" actId="20577"/>
          <ac:spMkLst>
            <pc:docMk/>
            <pc:sldMk cId="2266972988" sldId="986"/>
            <ac:spMk id="11" creationId="{5C61B393-9403-DE62-A333-B383DB0C519F}"/>
          </ac:spMkLst>
        </pc:spChg>
        <pc:picChg chg="del">
          <ac:chgData name="Yoel Kortick" userId="167978f5-7f40-4909-85d5-d4149554ad4e" providerId="ADAL" clId="{F5013ED0-F3A1-4112-8BE0-2320215AF6D4}" dt="2024-08-12T10:54:57.855" v="1967" actId="478"/>
          <ac:picMkLst>
            <pc:docMk/>
            <pc:sldMk cId="2266972988" sldId="986"/>
            <ac:picMk id="2" creationId="{D3F4B804-59EF-5F7A-05FD-7B4FE0B723FC}"/>
          </ac:picMkLst>
        </pc:picChg>
        <pc:picChg chg="add del mod">
          <ac:chgData name="Yoel Kortick" userId="167978f5-7f40-4909-85d5-d4149554ad4e" providerId="ADAL" clId="{F5013ED0-F3A1-4112-8BE0-2320215AF6D4}" dt="2024-08-12T10:56:05.417" v="2011" actId="478"/>
          <ac:picMkLst>
            <pc:docMk/>
            <pc:sldMk cId="2266972988" sldId="986"/>
            <ac:picMk id="8" creationId="{5F7C5F19-7A8F-72FE-2505-EDFA7CE66372}"/>
          </ac:picMkLst>
        </pc:picChg>
        <pc:cxnChg chg="del">
          <ac:chgData name="Yoel Kortick" userId="167978f5-7f40-4909-85d5-d4149554ad4e" providerId="ADAL" clId="{F5013ED0-F3A1-4112-8BE0-2320215AF6D4}" dt="2024-08-12T10:54:59.535" v="1969" actId="478"/>
          <ac:cxnSpMkLst>
            <pc:docMk/>
            <pc:sldMk cId="2266972988" sldId="986"/>
            <ac:cxnSpMk id="5" creationId="{18944C34-476F-61D0-E460-09998BC31035}"/>
          </ac:cxnSpMkLst>
        </pc:cxnChg>
      </pc:sldChg>
      <pc:sldChg chg="addSp delSp modSp mod">
        <pc:chgData name="Yoel Kortick" userId="167978f5-7f40-4909-85d5-d4149554ad4e" providerId="ADAL" clId="{F5013ED0-F3A1-4112-8BE0-2320215AF6D4}" dt="2024-08-12T11:37:20.765" v="3111" actId="1035"/>
        <pc:sldMkLst>
          <pc:docMk/>
          <pc:sldMk cId="1729361664" sldId="987"/>
        </pc:sldMkLst>
        <pc:spChg chg="mod">
          <ac:chgData name="Yoel Kortick" userId="167978f5-7f40-4909-85d5-d4149554ad4e" providerId="ADAL" clId="{F5013ED0-F3A1-4112-8BE0-2320215AF6D4}" dt="2024-08-12T10:56:58.841" v="2065" actId="20577"/>
          <ac:spMkLst>
            <pc:docMk/>
            <pc:sldMk cId="1729361664" sldId="987"/>
            <ac:spMk id="3" creationId="{B359259E-2F05-E09C-E17A-2CED38CE9A7E}"/>
          </ac:spMkLst>
        </pc:spChg>
        <pc:spChg chg="del">
          <ac:chgData name="Yoel Kortick" userId="167978f5-7f40-4909-85d5-d4149554ad4e" providerId="ADAL" clId="{F5013ED0-F3A1-4112-8BE0-2320215AF6D4}" dt="2024-08-12T10:57:04.172" v="2067" actId="478"/>
          <ac:spMkLst>
            <pc:docMk/>
            <pc:sldMk cId="1729361664" sldId="987"/>
            <ac:spMk id="5" creationId="{8C14B074-E5FD-AAFB-B5F5-CC49EA1C80E2}"/>
          </ac:spMkLst>
        </pc:spChg>
        <pc:spChg chg="add">
          <ac:chgData name="Yoel Kortick" userId="167978f5-7f40-4909-85d5-d4149554ad4e" providerId="ADAL" clId="{F5013ED0-F3A1-4112-8BE0-2320215AF6D4}" dt="2024-08-12T10:57:35.390" v="2072" actId="11529"/>
          <ac:spMkLst>
            <pc:docMk/>
            <pc:sldMk cId="1729361664" sldId="987"/>
            <ac:spMk id="8" creationId="{0B47672D-F628-89E3-AD67-C5C21BF73817}"/>
          </ac:spMkLst>
        </pc:spChg>
        <pc:spChg chg="mod">
          <ac:chgData name="Yoel Kortick" userId="167978f5-7f40-4909-85d5-d4149554ad4e" providerId="ADAL" clId="{F5013ED0-F3A1-4112-8BE0-2320215AF6D4}" dt="2024-08-12T10:42:24.194" v="1807"/>
          <ac:spMkLst>
            <pc:docMk/>
            <pc:sldMk cId="1729361664" sldId="987"/>
            <ac:spMk id="10" creationId="{4C5297D4-1A90-BA7E-1EA2-3486955EA032}"/>
          </ac:spMkLst>
        </pc:spChg>
        <pc:spChg chg="add mod">
          <ac:chgData name="Yoel Kortick" userId="167978f5-7f40-4909-85d5-d4149554ad4e" providerId="ADAL" clId="{F5013ED0-F3A1-4112-8BE0-2320215AF6D4}" dt="2024-08-12T11:37:20.765" v="3111" actId="1035"/>
          <ac:spMkLst>
            <pc:docMk/>
            <pc:sldMk cId="1729361664" sldId="987"/>
            <ac:spMk id="17" creationId="{398718FC-6DC1-5A10-751B-A80C93052E71}"/>
          </ac:spMkLst>
        </pc:spChg>
        <pc:picChg chg="del">
          <ac:chgData name="Yoel Kortick" userId="167978f5-7f40-4909-85d5-d4149554ad4e" providerId="ADAL" clId="{F5013ED0-F3A1-4112-8BE0-2320215AF6D4}" dt="2024-08-12T10:57:02.031" v="2066" actId="478"/>
          <ac:picMkLst>
            <pc:docMk/>
            <pc:sldMk cId="1729361664" sldId="987"/>
            <ac:picMk id="2" creationId="{15DD4FBB-C3E1-DBE9-FC40-CF40DB465C1B}"/>
          </ac:picMkLst>
        </pc:picChg>
        <pc:picChg chg="add mod">
          <ac:chgData name="Yoel Kortick" userId="167978f5-7f40-4909-85d5-d4149554ad4e" providerId="ADAL" clId="{F5013ED0-F3A1-4112-8BE0-2320215AF6D4}" dt="2024-08-12T10:57:30.276" v="2071" actId="208"/>
          <ac:picMkLst>
            <pc:docMk/>
            <pc:sldMk cId="1729361664" sldId="987"/>
            <ac:picMk id="7" creationId="{31563F5C-D110-656C-05A1-1DBB3348B9CB}"/>
          </ac:picMkLst>
        </pc:picChg>
        <pc:cxnChg chg="add">
          <ac:chgData name="Yoel Kortick" userId="167978f5-7f40-4909-85d5-d4149554ad4e" providerId="ADAL" clId="{F5013ED0-F3A1-4112-8BE0-2320215AF6D4}" dt="2024-08-12T10:57:42.519" v="2073" actId="11529"/>
          <ac:cxnSpMkLst>
            <pc:docMk/>
            <pc:sldMk cId="1729361664" sldId="987"/>
            <ac:cxnSpMk id="12" creationId="{2076C255-016C-9E5C-BDE9-B870D6D4C658}"/>
          </ac:cxnSpMkLst>
        </pc:cxnChg>
        <pc:cxnChg chg="add mod">
          <ac:chgData name="Yoel Kortick" userId="167978f5-7f40-4909-85d5-d4149554ad4e" providerId="ADAL" clId="{F5013ED0-F3A1-4112-8BE0-2320215AF6D4}" dt="2024-08-12T10:57:46.552" v="2074" actId="571"/>
          <ac:cxnSpMkLst>
            <pc:docMk/>
            <pc:sldMk cId="1729361664" sldId="987"/>
            <ac:cxnSpMk id="13" creationId="{41C53149-F01C-A4F5-0668-EC49F702CC39}"/>
          </ac:cxnSpMkLst>
        </pc:cxnChg>
        <pc:cxnChg chg="add mod">
          <ac:chgData name="Yoel Kortick" userId="167978f5-7f40-4909-85d5-d4149554ad4e" providerId="ADAL" clId="{F5013ED0-F3A1-4112-8BE0-2320215AF6D4}" dt="2024-08-12T10:57:49.257" v="2075" actId="571"/>
          <ac:cxnSpMkLst>
            <pc:docMk/>
            <pc:sldMk cId="1729361664" sldId="987"/>
            <ac:cxnSpMk id="14" creationId="{F4C37DE6-3385-182D-22DC-74CD7BF3D66C}"/>
          </ac:cxnSpMkLst>
        </pc:cxnChg>
        <pc:cxnChg chg="add mod">
          <ac:chgData name="Yoel Kortick" userId="167978f5-7f40-4909-85d5-d4149554ad4e" providerId="ADAL" clId="{F5013ED0-F3A1-4112-8BE0-2320215AF6D4}" dt="2024-08-12T10:57:53.033" v="2076" actId="571"/>
          <ac:cxnSpMkLst>
            <pc:docMk/>
            <pc:sldMk cId="1729361664" sldId="987"/>
            <ac:cxnSpMk id="15" creationId="{FC711814-04B3-F6ED-733E-D462ABAEDA91}"/>
          </ac:cxnSpMkLst>
        </pc:cxnChg>
        <pc:cxnChg chg="add mod">
          <ac:chgData name="Yoel Kortick" userId="167978f5-7f40-4909-85d5-d4149554ad4e" providerId="ADAL" clId="{F5013ED0-F3A1-4112-8BE0-2320215AF6D4}" dt="2024-08-12T10:57:55.515" v="2077" actId="571"/>
          <ac:cxnSpMkLst>
            <pc:docMk/>
            <pc:sldMk cId="1729361664" sldId="987"/>
            <ac:cxnSpMk id="16" creationId="{5D4BE6EF-0787-B1EA-D0A8-62E3984E97FA}"/>
          </ac:cxnSpMkLst>
        </pc:cxnChg>
      </pc:sldChg>
      <pc:sldChg chg="addSp delSp modSp mod">
        <pc:chgData name="Yoel Kortick" userId="167978f5-7f40-4909-85d5-d4149554ad4e" providerId="ADAL" clId="{F5013ED0-F3A1-4112-8BE0-2320215AF6D4}" dt="2024-08-12T10:59:43.996" v="2134" actId="167"/>
        <pc:sldMkLst>
          <pc:docMk/>
          <pc:sldMk cId="4175300906" sldId="988"/>
        </pc:sldMkLst>
        <pc:spChg chg="mod">
          <ac:chgData name="Yoel Kortick" userId="167978f5-7f40-4909-85d5-d4149554ad4e" providerId="ADAL" clId="{F5013ED0-F3A1-4112-8BE0-2320215AF6D4}" dt="2024-08-12T10:59:15.260" v="2125" actId="313"/>
          <ac:spMkLst>
            <pc:docMk/>
            <pc:sldMk cId="4175300906" sldId="988"/>
            <ac:spMk id="3" creationId="{F929300A-6B75-02EF-215C-30ACF88E0B55}"/>
          </ac:spMkLst>
        </pc:spChg>
        <pc:spChg chg="mod">
          <ac:chgData name="Yoel Kortick" userId="167978f5-7f40-4909-85d5-d4149554ad4e" providerId="ADAL" clId="{F5013ED0-F3A1-4112-8BE0-2320215AF6D4}" dt="2024-08-12T10:59:41.826" v="2133" actId="14100"/>
          <ac:spMkLst>
            <pc:docMk/>
            <pc:sldMk cId="4175300906" sldId="988"/>
            <ac:spMk id="4" creationId="{2B941C85-32AD-C800-6997-CCC57E43C43C}"/>
          </ac:spMkLst>
        </pc:spChg>
        <pc:spChg chg="mod">
          <ac:chgData name="Yoel Kortick" userId="167978f5-7f40-4909-85d5-d4149554ad4e" providerId="ADAL" clId="{F5013ED0-F3A1-4112-8BE0-2320215AF6D4}" dt="2024-08-12T10:42:24.194" v="1807"/>
          <ac:spMkLst>
            <pc:docMk/>
            <pc:sldMk cId="4175300906" sldId="988"/>
            <ac:spMk id="10" creationId="{4C5297D4-1A90-BA7E-1EA2-3486955EA032}"/>
          </ac:spMkLst>
        </pc:spChg>
        <pc:picChg chg="del">
          <ac:chgData name="Yoel Kortick" userId="167978f5-7f40-4909-85d5-d4149554ad4e" providerId="ADAL" clId="{F5013ED0-F3A1-4112-8BE0-2320215AF6D4}" dt="2024-08-12T10:59:28.140" v="2126" actId="478"/>
          <ac:picMkLst>
            <pc:docMk/>
            <pc:sldMk cId="4175300906" sldId="988"/>
            <ac:picMk id="2" creationId="{C8B78DDC-2791-D38C-33AF-BD9C19DF62C2}"/>
          </ac:picMkLst>
        </pc:picChg>
        <pc:picChg chg="add mod ord">
          <ac:chgData name="Yoel Kortick" userId="167978f5-7f40-4909-85d5-d4149554ad4e" providerId="ADAL" clId="{F5013ED0-F3A1-4112-8BE0-2320215AF6D4}" dt="2024-08-12T10:59:43.996" v="2134" actId="167"/>
          <ac:picMkLst>
            <pc:docMk/>
            <pc:sldMk cId="4175300906" sldId="988"/>
            <ac:picMk id="6" creationId="{BE80B3B6-FD1D-F855-7497-4DBE2454EE03}"/>
          </ac:picMkLst>
        </pc:picChg>
      </pc:sldChg>
      <pc:sldChg chg="modSp del">
        <pc:chgData name="Yoel Kortick" userId="167978f5-7f40-4909-85d5-d4149554ad4e" providerId="ADAL" clId="{F5013ED0-F3A1-4112-8BE0-2320215AF6D4}" dt="2024-08-12T10:59:53.150" v="2135" actId="47"/>
        <pc:sldMkLst>
          <pc:docMk/>
          <pc:sldMk cId="545172140" sldId="989"/>
        </pc:sldMkLst>
        <pc:spChg chg="mod">
          <ac:chgData name="Yoel Kortick" userId="167978f5-7f40-4909-85d5-d4149554ad4e" providerId="ADAL" clId="{F5013ED0-F3A1-4112-8BE0-2320215AF6D4}" dt="2024-08-12T10:42:24.194" v="1807"/>
          <ac:spMkLst>
            <pc:docMk/>
            <pc:sldMk cId="545172140" sldId="989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F5013ED0-F3A1-4112-8BE0-2320215AF6D4}" dt="2024-08-12T10:59:54.125" v="2136" actId="47"/>
        <pc:sldMkLst>
          <pc:docMk/>
          <pc:sldMk cId="4145415380" sldId="990"/>
        </pc:sldMkLst>
        <pc:spChg chg="mod">
          <ac:chgData name="Yoel Kortick" userId="167978f5-7f40-4909-85d5-d4149554ad4e" providerId="ADAL" clId="{F5013ED0-F3A1-4112-8BE0-2320215AF6D4}" dt="2024-08-12T10:42:24.194" v="1807"/>
          <ac:spMkLst>
            <pc:docMk/>
            <pc:sldMk cId="4145415380" sldId="990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F5013ED0-F3A1-4112-8BE0-2320215AF6D4}" dt="2024-08-12T10:59:56.898" v="2137" actId="47"/>
        <pc:sldMkLst>
          <pc:docMk/>
          <pc:sldMk cId="1608194465" sldId="991"/>
        </pc:sldMkLst>
        <pc:spChg chg="mod">
          <ac:chgData name="Yoel Kortick" userId="167978f5-7f40-4909-85d5-d4149554ad4e" providerId="ADAL" clId="{F5013ED0-F3A1-4112-8BE0-2320215AF6D4}" dt="2024-08-12T10:42:24.194" v="1807"/>
          <ac:spMkLst>
            <pc:docMk/>
            <pc:sldMk cId="1608194465" sldId="991"/>
            <ac:spMk id="10" creationId="{4C5297D4-1A90-BA7E-1EA2-3486955EA032}"/>
          </ac:spMkLst>
        </pc:spChg>
      </pc:sldChg>
      <pc:sldChg chg="addSp delSp modSp mod">
        <pc:chgData name="Yoel Kortick" userId="167978f5-7f40-4909-85d5-d4149554ad4e" providerId="ADAL" clId="{F5013ED0-F3A1-4112-8BE0-2320215AF6D4}" dt="2024-08-12T11:37:42.071" v="3113" actId="11529"/>
        <pc:sldMkLst>
          <pc:docMk/>
          <pc:sldMk cId="389418185" sldId="992"/>
        </pc:sldMkLst>
        <pc:spChg chg="mod">
          <ac:chgData name="Yoel Kortick" userId="167978f5-7f40-4909-85d5-d4149554ad4e" providerId="ADAL" clId="{F5013ED0-F3A1-4112-8BE0-2320215AF6D4}" dt="2024-08-12T11:03:37.511" v="2249" actId="313"/>
          <ac:spMkLst>
            <pc:docMk/>
            <pc:sldMk cId="389418185" sldId="992"/>
            <ac:spMk id="2" creationId="{7F91A921-BBBD-1791-2005-47A4464D1D2E}"/>
          </ac:spMkLst>
        </pc:spChg>
        <pc:spChg chg="del">
          <ac:chgData name="Yoel Kortick" userId="167978f5-7f40-4909-85d5-d4149554ad4e" providerId="ADAL" clId="{F5013ED0-F3A1-4112-8BE0-2320215AF6D4}" dt="2024-08-12T11:01:42.791" v="2148" actId="478"/>
          <ac:spMkLst>
            <pc:docMk/>
            <pc:sldMk cId="389418185" sldId="992"/>
            <ac:spMk id="4" creationId="{EF96AC8B-027E-C8C8-D903-D24AD350E3C4}"/>
          </ac:spMkLst>
        </pc:spChg>
        <pc:spChg chg="del">
          <ac:chgData name="Yoel Kortick" userId="167978f5-7f40-4909-85d5-d4149554ad4e" providerId="ADAL" clId="{F5013ED0-F3A1-4112-8BE0-2320215AF6D4}" dt="2024-08-12T11:01:44.096" v="2149" actId="478"/>
          <ac:spMkLst>
            <pc:docMk/>
            <pc:sldMk cId="389418185" sldId="992"/>
            <ac:spMk id="5" creationId="{2C7C884B-565A-8E13-C91A-79F8DC10C5C9}"/>
          </ac:spMkLst>
        </pc:spChg>
        <pc:spChg chg="add">
          <ac:chgData name="Yoel Kortick" userId="167978f5-7f40-4909-85d5-d4149554ad4e" providerId="ADAL" clId="{F5013ED0-F3A1-4112-8BE0-2320215AF6D4}" dt="2024-08-12T11:37:37.897" v="3112" actId="11529"/>
          <ac:spMkLst>
            <pc:docMk/>
            <pc:sldMk cId="389418185" sldId="992"/>
            <ac:spMk id="8" creationId="{BBD172F0-B751-BB77-2D65-5ECC5818FC2F}"/>
          </ac:spMkLst>
        </pc:spChg>
        <pc:spChg chg="mod">
          <ac:chgData name="Yoel Kortick" userId="167978f5-7f40-4909-85d5-d4149554ad4e" providerId="ADAL" clId="{F5013ED0-F3A1-4112-8BE0-2320215AF6D4}" dt="2024-08-12T11:03:08.287" v="2246"/>
          <ac:spMkLst>
            <pc:docMk/>
            <pc:sldMk cId="389418185" sldId="992"/>
            <ac:spMk id="10" creationId="{4C5297D4-1A90-BA7E-1EA2-3486955EA032}"/>
          </ac:spMkLst>
        </pc:spChg>
        <pc:spChg chg="add">
          <ac:chgData name="Yoel Kortick" userId="167978f5-7f40-4909-85d5-d4149554ad4e" providerId="ADAL" clId="{F5013ED0-F3A1-4112-8BE0-2320215AF6D4}" dt="2024-08-12T11:37:42.071" v="3113" actId="11529"/>
          <ac:spMkLst>
            <pc:docMk/>
            <pc:sldMk cId="389418185" sldId="992"/>
            <ac:spMk id="11" creationId="{E55AB5CD-FAE5-857F-63E6-175EF37CC1A0}"/>
          </ac:spMkLst>
        </pc:spChg>
        <pc:picChg chg="del">
          <ac:chgData name="Yoel Kortick" userId="167978f5-7f40-4909-85d5-d4149554ad4e" providerId="ADAL" clId="{F5013ED0-F3A1-4112-8BE0-2320215AF6D4}" dt="2024-08-12T11:01:40.495" v="2147" actId="478"/>
          <ac:picMkLst>
            <pc:docMk/>
            <pc:sldMk cId="389418185" sldId="992"/>
            <ac:picMk id="3" creationId="{B42BF3FD-B622-0366-501A-19E505574FF5}"/>
          </ac:picMkLst>
        </pc:picChg>
        <pc:picChg chg="add mod">
          <ac:chgData name="Yoel Kortick" userId="167978f5-7f40-4909-85d5-d4149554ad4e" providerId="ADAL" clId="{F5013ED0-F3A1-4112-8BE0-2320215AF6D4}" dt="2024-08-12T11:03:11.057" v="2247" actId="208"/>
          <ac:picMkLst>
            <pc:docMk/>
            <pc:sldMk cId="389418185" sldId="992"/>
            <ac:picMk id="7" creationId="{C2BBD087-2C36-B35F-CB45-36FDCCF07318}"/>
          </ac:picMkLst>
        </pc:picChg>
      </pc:sldChg>
      <pc:sldChg chg="addSp delSp modSp mod">
        <pc:chgData name="Yoel Kortick" userId="167978f5-7f40-4909-85d5-d4149554ad4e" providerId="ADAL" clId="{F5013ED0-F3A1-4112-8BE0-2320215AF6D4}" dt="2024-08-12T11:04:38.848" v="2277" actId="11529"/>
        <pc:sldMkLst>
          <pc:docMk/>
          <pc:sldMk cId="438634829" sldId="993"/>
        </pc:sldMkLst>
        <pc:spChg chg="mod">
          <ac:chgData name="Yoel Kortick" userId="167978f5-7f40-4909-85d5-d4149554ad4e" providerId="ADAL" clId="{F5013ED0-F3A1-4112-8BE0-2320215AF6D4}" dt="2024-08-12T11:04:06.974" v="2265" actId="20577"/>
          <ac:spMkLst>
            <pc:docMk/>
            <pc:sldMk cId="438634829" sldId="993"/>
            <ac:spMk id="2" creationId="{E1A1338A-3C19-A2D0-EC93-E3CFBAAA3AA4}"/>
          </ac:spMkLst>
        </pc:spChg>
        <pc:spChg chg="add">
          <ac:chgData name="Yoel Kortick" userId="167978f5-7f40-4909-85d5-d4149554ad4e" providerId="ADAL" clId="{F5013ED0-F3A1-4112-8BE0-2320215AF6D4}" dt="2024-08-12T11:04:18.223" v="2269" actId="11529"/>
          <ac:spMkLst>
            <pc:docMk/>
            <pc:sldMk cId="438634829" sldId="993"/>
            <ac:spMk id="6" creationId="{99BDD894-792E-11CA-65B8-B3EBC257D2AC}"/>
          </ac:spMkLst>
        </pc:spChg>
        <pc:spChg chg="add mod">
          <ac:chgData name="Yoel Kortick" userId="167978f5-7f40-4909-85d5-d4149554ad4e" providerId="ADAL" clId="{F5013ED0-F3A1-4112-8BE0-2320215AF6D4}" dt="2024-08-12T11:04:26.691" v="2275" actId="1037"/>
          <ac:spMkLst>
            <pc:docMk/>
            <pc:sldMk cId="438634829" sldId="993"/>
            <ac:spMk id="7" creationId="{90BB35BF-4728-F618-6CBE-E67B6E430505}"/>
          </ac:spMkLst>
        </pc:spChg>
        <pc:spChg chg="mod">
          <ac:chgData name="Yoel Kortick" userId="167978f5-7f40-4909-85d5-d4149554ad4e" providerId="ADAL" clId="{F5013ED0-F3A1-4112-8BE0-2320215AF6D4}" dt="2024-08-12T11:03:08.287" v="2246"/>
          <ac:spMkLst>
            <pc:docMk/>
            <pc:sldMk cId="438634829" sldId="993"/>
            <ac:spMk id="10" creationId="{4C5297D4-1A90-BA7E-1EA2-3486955EA032}"/>
          </ac:spMkLst>
        </pc:spChg>
        <pc:picChg chg="del">
          <ac:chgData name="Yoel Kortick" userId="167978f5-7f40-4909-85d5-d4149554ad4e" providerId="ADAL" clId="{F5013ED0-F3A1-4112-8BE0-2320215AF6D4}" dt="2024-08-12T11:04:09.776" v="2266" actId="478"/>
          <ac:picMkLst>
            <pc:docMk/>
            <pc:sldMk cId="438634829" sldId="993"/>
            <ac:picMk id="3" creationId="{8E0B7690-316E-A4A5-A39C-9710681DB219}"/>
          </ac:picMkLst>
        </pc:picChg>
        <pc:picChg chg="add mod">
          <ac:chgData name="Yoel Kortick" userId="167978f5-7f40-4909-85d5-d4149554ad4e" providerId="ADAL" clId="{F5013ED0-F3A1-4112-8BE0-2320215AF6D4}" dt="2024-08-12T11:04:12.960" v="2268" actId="208"/>
          <ac:picMkLst>
            <pc:docMk/>
            <pc:sldMk cId="438634829" sldId="993"/>
            <ac:picMk id="5" creationId="{C48617E4-F29A-1A9C-4B29-F1D28AEE9F78}"/>
          </ac:picMkLst>
        </pc:picChg>
        <pc:cxnChg chg="add">
          <ac:chgData name="Yoel Kortick" userId="167978f5-7f40-4909-85d5-d4149554ad4e" providerId="ADAL" clId="{F5013ED0-F3A1-4112-8BE0-2320215AF6D4}" dt="2024-08-12T11:04:34.569" v="2276" actId="11529"/>
          <ac:cxnSpMkLst>
            <pc:docMk/>
            <pc:sldMk cId="438634829" sldId="993"/>
            <ac:cxnSpMk id="11" creationId="{5A5868D7-663A-EC21-6146-E8AD16DF5D24}"/>
          </ac:cxnSpMkLst>
        </pc:cxnChg>
        <pc:cxnChg chg="add">
          <ac:chgData name="Yoel Kortick" userId="167978f5-7f40-4909-85d5-d4149554ad4e" providerId="ADAL" clId="{F5013ED0-F3A1-4112-8BE0-2320215AF6D4}" dt="2024-08-12T11:04:38.848" v="2277" actId="11529"/>
          <ac:cxnSpMkLst>
            <pc:docMk/>
            <pc:sldMk cId="438634829" sldId="993"/>
            <ac:cxnSpMk id="13" creationId="{59AB89AC-9BB3-A803-606A-2090A3DCDC0D}"/>
          </ac:cxnSpMkLst>
        </pc:cxnChg>
      </pc:sldChg>
      <pc:sldChg chg="addSp delSp modSp mod">
        <pc:chgData name="Yoel Kortick" userId="167978f5-7f40-4909-85d5-d4149554ad4e" providerId="ADAL" clId="{F5013ED0-F3A1-4112-8BE0-2320215AF6D4}" dt="2024-08-12T11:05:30.257" v="2304" actId="1036"/>
        <pc:sldMkLst>
          <pc:docMk/>
          <pc:sldMk cId="682236022" sldId="994"/>
        </pc:sldMkLst>
        <pc:spChg chg="mod">
          <ac:chgData name="Yoel Kortick" userId="167978f5-7f40-4909-85d5-d4149554ad4e" providerId="ADAL" clId="{F5013ED0-F3A1-4112-8BE0-2320215AF6D4}" dt="2024-08-12T11:05:07.345" v="2294" actId="20577"/>
          <ac:spMkLst>
            <pc:docMk/>
            <pc:sldMk cId="682236022" sldId="994"/>
            <ac:spMk id="2" creationId="{1EA7B8AD-934C-9FA1-C5D8-690404F7DD95}"/>
          </ac:spMkLst>
        </pc:spChg>
        <pc:spChg chg="add">
          <ac:chgData name="Yoel Kortick" userId="167978f5-7f40-4909-85d5-d4149554ad4e" providerId="ADAL" clId="{F5013ED0-F3A1-4112-8BE0-2320215AF6D4}" dt="2024-08-12T11:05:21.226" v="2298" actId="11529"/>
          <ac:spMkLst>
            <pc:docMk/>
            <pc:sldMk cId="682236022" sldId="994"/>
            <ac:spMk id="7" creationId="{B461DA39-CFFA-2C26-9F9F-4554E35816BD}"/>
          </ac:spMkLst>
        </pc:spChg>
        <pc:spChg chg="add mod">
          <ac:chgData name="Yoel Kortick" userId="167978f5-7f40-4909-85d5-d4149554ad4e" providerId="ADAL" clId="{F5013ED0-F3A1-4112-8BE0-2320215AF6D4}" dt="2024-08-12T11:05:30.257" v="2304" actId="1036"/>
          <ac:spMkLst>
            <pc:docMk/>
            <pc:sldMk cId="682236022" sldId="994"/>
            <ac:spMk id="8" creationId="{8ACA89D5-2505-D1BD-A6B1-9DDC5C44C4EA}"/>
          </ac:spMkLst>
        </pc:spChg>
        <pc:spChg chg="mod">
          <ac:chgData name="Yoel Kortick" userId="167978f5-7f40-4909-85d5-d4149554ad4e" providerId="ADAL" clId="{F5013ED0-F3A1-4112-8BE0-2320215AF6D4}" dt="2024-08-12T11:03:08.287" v="2246"/>
          <ac:spMkLst>
            <pc:docMk/>
            <pc:sldMk cId="682236022" sldId="994"/>
            <ac:spMk id="10" creationId="{4C5297D4-1A90-BA7E-1EA2-3486955EA032}"/>
          </ac:spMkLst>
        </pc:spChg>
        <pc:picChg chg="del">
          <ac:chgData name="Yoel Kortick" userId="167978f5-7f40-4909-85d5-d4149554ad4e" providerId="ADAL" clId="{F5013ED0-F3A1-4112-8BE0-2320215AF6D4}" dt="2024-08-12T11:05:09.400" v="2295" actId="478"/>
          <ac:picMkLst>
            <pc:docMk/>
            <pc:sldMk cId="682236022" sldId="994"/>
            <ac:picMk id="3" creationId="{D6EC47FA-004A-0457-DD38-8612562EE227}"/>
          </ac:picMkLst>
        </pc:picChg>
        <pc:picChg chg="add mod">
          <ac:chgData name="Yoel Kortick" userId="167978f5-7f40-4909-85d5-d4149554ad4e" providerId="ADAL" clId="{F5013ED0-F3A1-4112-8BE0-2320215AF6D4}" dt="2024-08-12T11:05:12.021" v="2297" actId="208"/>
          <ac:picMkLst>
            <pc:docMk/>
            <pc:sldMk cId="682236022" sldId="994"/>
            <ac:picMk id="6" creationId="{783DF702-0173-A5E0-F960-EF405DEA6951}"/>
          </ac:picMkLst>
        </pc:picChg>
      </pc:sldChg>
      <pc:sldChg chg="addSp delSp modSp mod">
        <pc:chgData name="Yoel Kortick" userId="167978f5-7f40-4909-85d5-d4149554ad4e" providerId="ADAL" clId="{F5013ED0-F3A1-4112-8BE0-2320215AF6D4}" dt="2024-08-12T11:07:48.299" v="2387" actId="208"/>
        <pc:sldMkLst>
          <pc:docMk/>
          <pc:sldMk cId="2200780229" sldId="995"/>
        </pc:sldMkLst>
        <pc:spChg chg="mod">
          <ac:chgData name="Yoel Kortick" userId="167978f5-7f40-4909-85d5-d4149554ad4e" providerId="ADAL" clId="{F5013ED0-F3A1-4112-8BE0-2320215AF6D4}" dt="2024-08-12T11:07:29.573" v="2379" actId="6549"/>
          <ac:spMkLst>
            <pc:docMk/>
            <pc:sldMk cId="2200780229" sldId="995"/>
            <ac:spMk id="3" creationId="{8778CDE9-62B2-6A96-EADB-EC02892C1AC5}"/>
          </ac:spMkLst>
        </pc:spChg>
        <pc:spChg chg="mod">
          <ac:chgData name="Yoel Kortick" userId="167978f5-7f40-4909-85d5-d4149554ad4e" providerId="ADAL" clId="{F5013ED0-F3A1-4112-8BE0-2320215AF6D4}" dt="2024-08-12T11:07:46.611" v="2386" actId="14100"/>
          <ac:spMkLst>
            <pc:docMk/>
            <pc:sldMk cId="2200780229" sldId="995"/>
            <ac:spMk id="4" creationId="{1115C876-E35C-7145-EE00-012F354C1DD1}"/>
          </ac:spMkLst>
        </pc:spChg>
        <pc:spChg chg="mod">
          <ac:chgData name="Yoel Kortick" userId="167978f5-7f40-4909-85d5-d4149554ad4e" providerId="ADAL" clId="{F5013ED0-F3A1-4112-8BE0-2320215AF6D4}" dt="2024-08-12T11:07:40.203" v="2384" actId="14100"/>
          <ac:spMkLst>
            <pc:docMk/>
            <pc:sldMk cId="2200780229" sldId="995"/>
            <ac:spMk id="6" creationId="{229013CC-FA15-44DD-8B33-06A0F669C7E7}"/>
          </ac:spMkLst>
        </pc:spChg>
        <pc:spChg chg="mod">
          <ac:chgData name="Yoel Kortick" userId="167978f5-7f40-4909-85d5-d4149554ad4e" providerId="ADAL" clId="{F5013ED0-F3A1-4112-8BE0-2320215AF6D4}" dt="2024-08-12T11:03:08.287" v="2246"/>
          <ac:spMkLst>
            <pc:docMk/>
            <pc:sldMk cId="2200780229" sldId="995"/>
            <ac:spMk id="10" creationId="{4C5297D4-1A90-BA7E-1EA2-3486955EA032}"/>
          </ac:spMkLst>
        </pc:spChg>
        <pc:picChg chg="del">
          <ac:chgData name="Yoel Kortick" userId="167978f5-7f40-4909-85d5-d4149554ad4e" providerId="ADAL" clId="{F5013ED0-F3A1-4112-8BE0-2320215AF6D4}" dt="2024-08-12T11:07:31.406" v="2380" actId="478"/>
          <ac:picMkLst>
            <pc:docMk/>
            <pc:sldMk cId="2200780229" sldId="995"/>
            <ac:picMk id="2" creationId="{8567C427-6201-9D44-AA63-6EE0D3C28CB0}"/>
          </ac:picMkLst>
        </pc:picChg>
        <pc:picChg chg="add mod ord">
          <ac:chgData name="Yoel Kortick" userId="167978f5-7f40-4909-85d5-d4149554ad4e" providerId="ADAL" clId="{F5013ED0-F3A1-4112-8BE0-2320215AF6D4}" dt="2024-08-12T11:07:48.299" v="2387" actId="208"/>
          <ac:picMkLst>
            <pc:docMk/>
            <pc:sldMk cId="2200780229" sldId="995"/>
            <ac:picMk id="7" creationId="{08978567-A78F-8840-233F-BD85E22A1032}"/>
          </ac:picMkLst>
        </pc:picChg>
      </pc:sldChg>
      <pc:sldChg chg="modSp del">
        <pc:chgData name="Yoel Kortick" userId="167978f5-7f40-4909-85d5-d4149554ad4e" providerId="ADAL" clId="{F5013ED0-F3A1-4112-8BE0-2320215AF6D4}" dt="2024-08-12T11:07:52.791" v="2388" actId="47"/>
        <pc:sldMkLst>
          <pc:docMk/>
          <pc:sldMk cId="2988820548" sldId="996"/>
        </pc:sldMkLst>
        <pc:spChg chg="mod">
          <ac:chgData name="Yoel Kortick" userId="167978f5-7f40-4909-85d5-d4149554ad4e" providerId="ADAL" clId="{F5013ED0-F3A1-4112-8BE0-2320215AF6D4}" dt="2024-08-12T11:03:08.287" v="2246"/>
          <ac:spMkLst>
            <pc:docMk/>
            <pc:sldMk cId="2988820548" sldId="996"/>
            <ac:spMk id="10" creationId="{4C5297D4-1A90-BA7E-1EA2-3486955EA032}"/>
          </ac:spMkLst>
        </pc:spChg>
      </pc:sldChg>
      <pc:sldChg chg="addSp delSp modSp del mod">
        <pc:chgData name="Yoel Kortick" userId="167978f5-7f40-4909-85d5-d4149554ad4e" providerId="ADAL" clId="{F5013ED0-F3A1-4112-8BE0-2320215AF6D4}" dt="2024-08-12T11:01:37.173" v="2145" actId="47"/>
        <pc:sldMkLst>
          <pc:docMk/>
          <pc:sldMk cId="3163856137" sldId="997"/>
        </pc:sldMkLst>
        <pc:spChg chg="mod">
          <ac:chgData name="Yoel Kortick" userId="167978f5-7f40-4909-85d5-d4149554ad4e" providerId="ADAL" clId="{F5013ED0-F3A1-4112-8BE0-2320215AF6D4}" dt="2024-08-12T11:01:16.690" v="2143" actId="6549"/>
          <ac:spMkLst>
            <pc:docMk/>
            <pc:sldMk cId="3163856137" sldId="997"/>
            <ac:spMk id="10" creationId="{4C5297D4-1A90-BA7E-1EA2-3486955EA032}"/>
          </ac:spMkLst>
        </pc:spChg>
        <pc:spChg chg="add mod">
          <ac:chgData name="Yoel Kortick" userId="167978f5-7f40-4909-85d5-d4149554ad4e" providerId="ADAL" clId="{F5013ED0-F3A1-4112-8BE0-2320215AF6D4}" dt="2024-08-12T11:01:33.719" v="2144"/>
          <ac:spMkLst>
            <pc:docMk/>
            <pc:sldMk cId="3163856137" sldId="997"/>
            <ac:spMk id="11" creationId="{2D533A12-7BC2-4438-347A-73A56C70B8C4}"/>
          </ac:spMkLst>
        </pc:spChg>
        <pc:picChg chg="del">
          <ac:chgData name="Yoel Kortick" userId="167978f5-7f40-4909-85d5-d4149554ad4e" providerId="ADAL" clId="{F5013ED0-F3A1-4112-8BE0-2320215AF6D4}" dt="2024-08-12T11:00:59.226" v="2139" actId="478"/>
          <ac:picMkLst>
            <pc:docMk/>
            <pc:sldMk cId="3163856137" sldId="997"/>
            <ac:picMk id="2" creationId="{EE2C067F-FC11-4FB3-8D73-4F9FCDF985E7}"/>
          </ac:picMkLst>
        </pc:picChg>
      </pc:sldChg>
      <pc:sldChg chg="modSp del">
        <pc:chgData name="Yoel Kortick" userId="167978f5-7f40-4909-85d5-d4149554ad4e" providerId="ADAL" clId="{F5013ED0-F3A1-4112-8BE0-2320215AF6D4}" dt="2024-08-12T11:10:09.393" v="2504" actId="47"/>
        <pc:sldMkLst>
          <pc:docMk/>
          <pc:sldMk cId="896203770" sldId="998"/>
        </pc:sldMkLst>
        <pc:spChg chg="mod">
          <ac:chgData name="Yoel Kortick" userId="167978f5-7f40-4909-85d5-d4149554ad4e" providerId="ADAL" clId="{F5013ED0-F3A1-4112-8BE0-2320215AF6D4}" dt="2024-08-12T11:08:18.868" v="2389"/>
          <ac:spMkLst>
            <pc:docMk/>
            <pc:sldMk cId="896203770" sldId="998"/>
            <ac:spMk id="10" creationId="{4C5297D4-1A90-BA7E-1EA2-3486955EA032}"/>
          </ac:spMkLst>
        </pc:spChg>
      </pc:sldChg>
      <pc:sldChg chg="addSp delSp modSp mod">
        <pc:chgData name="Yoel Kortick" userId="167978f5-7f40-4909-85d5-d4149554ad4e" providerId="ADAL" clId="{F5013ED0-F3A1-4112-8BE0-2320215AF6D4}" dt="2024-08-12T11:20:41.116" v="3000" actId="6549"/>
        <pc:sldMkLst>
          <pc:docMk/>
          <pc:sldMk cId="1708355707" sldId="999"/>
        </pc:sldMkLst>
        <pc:spChg chg="mod">
          <ac:chgData name="Yoel Kortick" userId="167978f5-7f40-4909-85d5-d4149554ad4e" providerId="ADAL" clId="{F5013ED0-F3A1-4112-8BE0-2320215AF6D4}" dt="2024-08-12T11:20:41.116" v="3000" actId="6549"/>
          <ac:spMkLst>
            <pc:docMk/>
            <pc:sldMk cId="1708355707" sldId="999"/>
            <ac:spMk id="2" creationId="{80400195-E95A-4952-4787-B3C2D061A08D}"/>
          </ac:spMkLst>
        </pc:spChg>
        <pc:spChg chg="mod">
          <ac:chgData name="Yoel Kortick" userId="167978f5-7f40-4909-85d5-d4149554ad4e" providerId="ADAL" clId="{F5013ED0-F3A1-4112-8BE0-2320215AF6D4}" dt="2024-08-12T11:19:38.994" v="2873" actId="1036"/>
          <ac:spMkLst>
            <pc:docMk/>
            <pc:sldMk cId="1708355707" sldId="999"/>
            <ac:spMk id="4" creationId="{C355521D-61BD-07BD-07D6-59B8E8128C15}"/>
          </ac:spMkLst>
        </pc:spChg>
        <pc:spChg chg="add mod">
          <ac:chgData name="Yoel Kortick" userId="167978f5-7f40-4909-85d5-d4149554ad4e" providerId="ADAL" clId="{F5013ED0-F3A1-4112-8BE0-2320215AF6D4}" dt="2024-08-12T11:19:46.742" v="2875" actId="14100"/>
          <ac:spMkLst>
            <pc:docMk/>
            <pc:sldMk cId="1708355707" sldId="999"/>
            <ac:spMk id="7" creationId="{EF431998-FEA0-405F-5834-C65988ABCCC3}"/>
          </ac:spMkLst>
        </pc:spChg>
        <pc:spChg chg="add mod">
          <ac:chgData name="Yoel Kortick" userId="167978f5-7f40-4909-85d5-d4149554ad4e" providerId="ADAL" clId="{F5013ED0-F3A1-4112-8BE0-2320215AF6D4}" dt="2024-08-12T11:19:58.626" v="2879" actId="14100"/>
          <ac:spMkLst>
            <pc:docMk/>
            <pc:sldMk cId="1708355707" sldId="999"/>
            <ac:spMk id="8" creationId="{27BAC1DC-151C-9250-D2DB-868CEE7B8B9B}"/>
          </ac:spMkLst>
        </pc:spChg>
        <pc:spChg chg="mod">
          <ac:chgData name="Yoel Kortick" userId="167978f5-7f40-4909-85d5-d4149554ad4e" providerId="ADAL" clId="{F5013ED0-F3A1-4112-8BE0-2320215AF6D4}" dt="2024-08-12T11:08:18.868" v="2389"/>
          <ac:spMkLst>
            <pc:docMk/>
            <pc:sldMk cId="1708355707" sldId="999"/>
            <ac:spMk id="10" creationId="{4C5297D4-1A90-BA7E-1EA2-3486955EA032}"/>
          </ac:spMkLst>
        </pc:spChg>
        <pc:spChg chg="add mod">
          <ac:chgData name="Yoel Kortick" userId="167978f5-7f40-4909-85d5-d4149554ad4e" providerId="ADAL" clId="{F5013ED0-F3A1-4112-8BE0-2320215AF6D4}" dt="2024-08-12T11:20:07.107" v="2991" actId="1037"/>
          <ac:spMkLst>
            <pc:docMk/>
            <pc:sldMk cId="1708355707" sldId="999"/>
            <ac:spMk id="11" creationId="{1E1DA0D6-77B6-0B89-FDC5-F7BBBCC98E97}"/>
          </ac:spMkLst>
        </pc:spChg>
        <pc:picChg chg="del">
          <ac:chgData name="Yoel Kortick" userId="167978f5-7f40-4909-85d5-d4149554ad4e" providerId="ADAL" clId="{F5013ED0-F3A1-4112-8BE0-2320215AF6D4}" dt="2024-08-12T11:19:25.326" v="2864" actId="478"/>
          <ac:picMkLst>
            <pc:docMk/>
            <pc:sldMk cId="1708355707" sldId="999"/>
            <ac:picMk id="3" creationId="{44CD683A-1EAA-952E-B95B-CF4BB0332380}"/>
          </ac:picMkLst>
        </pc:picChg>
        <pc:picChg chg="add mod ord">
          <ac:chgData name="Yoel Kortick" userId="167978f5-7f40-4909-85d5-d4149554ad4e" providerId="ADAL" clId="{F5013ED0-F3A1-4112-8BE0-2320215AF6D4}" dt="2024-08-12T11:20:11.308" v="2992" actId="208"/>
          <ac:picMkLst>
            <pc:docMk/>
            <pc:sldMk cId="1708355707" sldId="999"/>
            <ac:picMk id="6" creationId="{DC2B4271-32EC-AFF8-D62B-4ABFD8991323}"/>
          </ac:picMkLst>
        </pc:picChg>
        <pc:cxnChg chg="add">
          <ac:chgData name="Yoel Kortick" userId="167978f5-7f40-4909-85d5-d4149554ad4e" providerId="ADAL" clId="{F5013ED0-F3A1-4112-8BE0-2320215AF6D4}" dt="2024-08-12T11:20:16.663" v="2993" actId="11529"/>
          <ac:cxnSpMkLst>
            <pc:docMk/>
            <pc:sldMk cId="1708355707" sldId="999"/>
            <ac:cxnSpMk id="13" creationId="{C93C0B5C-63AE-4E26-B990-009ED0A12704}"/>
          </ac:cxnSpMkLst>
        </pc:cxnChg>
        <pc:cxnChg chg="add mod">
          <ac:chgData name="Yoel Kortick" userId="167978f5-7f40-4909-85d5-d4149554ad4e" providerId="ADAL" clId="{F5013ED0-F3A1-4112-8BE0-2320215AF6D4}" dt="2024-08-12T11:20:22.890" v="2994" actId="571"/>
          <ac:cxnSpMkLst>
            <pc:docMk/>
            <pc:sldMk cId="1708355707" sldId="999"/>
            <ac:cxnSpMk id="14" creationId="{8071E83E-F68F-402D-8FE5-A6EDABE2F50F}"/>
          </ac:cxnSpMkLst>
        </pc:cxnChg>
        <pc:cxnChg chg="add mod">
          <ac:chgData name="Yoel Kortick" userId="167978f5-7f40-4909-85d5-d4149554ad4e" providerId="ADAL" clId="{F5013ED0-F3A1-4112-8BE0-2320215AF6D4}" dt="2024-08-12T11:20:25.182" v="2995" actId="571"/>
          <ac:cxnSpMkLst>
            <pc:docMk/>
            <pc:sldMk cId="1708355707" sldId="999"/>
            <ac:cxnSpMk id="15" creationId="{B6963D9A-087C-561C-D79E-B8ABED981E39}"/>
          </ac:cxnSpMkLst>
        </pc:cxnChg>
      </pc:sldChg>
      <pc:sldChg chg="modSp del">
        <pc:chgData name="Yoel Kortick" userId="167978f5-7f40-4909-85d5-d4149554ad4e" providerId="ADAL" clId="{F5013ED0-F3A1-4112-8BE0-2320215AF6D4}" dt="2024-08-12T11:21:39.098" v="3001" actId="47"/>
        <pc:sldMkLst>
          <pc:docMk/>
          <pc:sldMk cId="1218496876" sldId="1000"/>
        </pc:sldMkLst>
        <pc:spChg chg="mod">
          <ac:chgData name="Yoel Kortick" userId="167978f5-7f40-4909-85d5-d4149554ad4e" providerId="ADAL" clId="{F5013ED0-F3A1-4112-8BE0-2320215AF6D4}" dt="2024-08-12T11:08:18.868" v="2389"/>
          <ac:spMkLst>
            <pc:docMk/>
            <pc:sldMk cId="1218496876" sldId="1000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F5013ED0-F3A1-4112-8BE0-2320215AF6D4}" dt="2024-08-12T11:21:39.098" v="3001" actId="47"/>
        <pc:sldMkLst>
          <pc:docMk/>
          <pc:sldMk cId="1011803159" sldId="1001"/>
        </pc:sldMkLst>
        <pc:spChg chg="mod">
          <ac:chgData name="Yoel Kortick" userId="167978f5-7f40-4909-85d5-d4149554ad4e" providerId="ADAL" clId="{F5013ED0-F3A1-4112-8BE0-2320215AF6D4}" dt="2024-08-12T11:08:18.868" v="2389"/>
          <ac:spMkLst>
            <pc:docMk/>
            <pc:sldMk cId="1011803159" sldId="1001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F5013ED0-F3A1-4112-8BE0-2320215AF6D4}" dt="2024-08-12T11:21:39.098" v="3001" actId="47"/>
        <pc:sldMkLst>
          <pc:docMk/>
          <pc:sldMk cId="835779812" sldId="1002"/>
        </pc:sldMkLst>
        <pc:spChg chg="mod">
          <ac:chgData name="Yoel Kortick" userId="167978f5-7f40-4909-85d5-d4149554ad4e" providerId="ADAL" clId="{F5013ED0-F3A1-4112-8BE0-2320215AF6D4}" dt="2024-08-12T11:08:18.868" v="2389"/>
          <ac:spMkLst>
            <pc:docMk/>
            <pc:sldMk cId="835779812" sldId="1002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F5013ED0-F3A1-4112-8BE0-2320215AF6D4}" dt="2024-08-12T11:21:39.098" v="3001" actId="47"/>
        <pc:sldMkLst>
          <pc:docMk/>
          <pc:sldMk cId="4029970675" sldId="1003"/>
        </pc:sldMkLst>
        <pc:spChg chg="mod">
          <ac:chgData name="Yoel Kortick" userId="167978f5-7f40-4909-85d5-d4149554ad4e" providerId="ADAL" clId="{F5013ED0-F3A1-4112-8BE0-2320215AF6D4}" dt="2024-08-12T11:08:18.868" v="2389"/>
          <ac:spMkLst>
            <pc:docMk/>
            <pc:sldMk cId="4029970675" sldId="1003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F5013ED0-F3A1-4112-8BE0-2320215AF6D4}" dt="2024-08-12T11:21:39.098" v="3001" actId="47"/>
        <pc:sldMkLst>
          <pc:docMk/>
          <pc:sldMk cId="2551645533" sldId="1004"/>
        </pc:sldMkLst>
        <pc:spChg chg="mod">
          <ac:chgData name="Yoel Kortick" userId="167978f5-7f40-4909-85d5-d4149554ad4e" providerId="ADAL" clId="{F5013ED0-F3A1-4112-8BE0-2320215AF6D4}" dt="2024-08-12T11:08:18.868" v="2389"/>
          <ac:spMkLst>
            <pc:docMk/>
            <pc:sldMk cId="2551645533" sldId="1004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F5013ED0-F3A1-4112-8BE0-2320215AF6D4}" dt="2024-08-12T11:21:39.098" v="3001" actId="47"/>
        <pc:sldMkLst>
          <pc:docMk/>
          <pc:sldMk cId="113713344" sldId="1005"/>
        </pc:sldMkLst>
        <pc:spChg chg="mod">
          <ac:chgData name="Yoel Kortick" userId="167978f5-7f40-4909-85d5-d4149554ad4e" providerId="ADAL" clId="{F5013ED0-F3A1-4112-8BE0-2320215AF6D4}" dt="2024-08-12T11:08:18.868" v="2389"/>
          <ac:spMkLst>
            <pc:docMk/>
            <pc:sldMk cId="113713344" sldId="1005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F5013ED0-F3A1-4112-8BE0-2320215AF6D4}" dt="2024-08-12T11:21:39.098" v="3001" actId="47"/>
        <pc:sldMkLst>
          <pc:docMk/>
          <pc:sldMk cId="4011442217" sldId="1006"/>
        </pc:sldMkLst>
        <pc:spChg chg="mod">
          <ac:chgData name="Yoel Kortick" userId="167978f5-7f40-4909-85d5-d4149554ad4e" providerId="ADAL" clId="{F5013ED0-F3A1-4112-8BE0-2320215AF6D4}" dt="2024-08-12T11:08:18.868" v="2389"/>
          <ac:spMkLst>
            <pc:docMk/>
            <pc:sldMk cId="4011442217" sldId="1006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F5013ED0-F3A1-4112-8BE0-2320215AF6D4}" dt="2024-08-12T11:21:39.098" v="3001" actId="47"/>
        <pc:sldMkLst>
          <pc:docMk/>
          <pc:sldMk cId="3216790083" sldId="1007"/>
        </pc:sldMkLst>
        <pc:spChg chg="mod">
          <ac:chgData name="Yoel Kortick" userId="167978f5-7f40-4909-85d5-d4149554ad4e" providerId="ADAL" clId="{F5013ED0-F3A1-4112-8BE0-2320215AF6D4}" dt="2024-08-12T11:08:18.868" v="2389"/>
          <ac:spMkLst>
            <pc:docMk/>
            <pc:sldMk cId="3216790083" sldId="1007"/>
            <ac:spMk id="10" creationId="{4C5297D4-1A90-BA7E-1EA2-3486955EA032}"/>
          </ac:spMkLst>
        </pc:spChg>
      </pc:sldChg>
      <pc:sldChg chg="delSp modSp mod">
        <pc:chgData name="Yoel Kortick" userId="167978f5-7f40-4909-85d5-d4149554ad4e" providerId="ADAL" clId="{F5013ED0-F3A1-4112-8BE0-2320215AF6D4}" dt="2024-08-12T11:38:04.387" v="3115" actId="478"/>
        <pc:sldMkLst>
          <pc:docMk/>
          <pc:sldMk cId="715827022" sldId="1008"/>
        </pc:sldMkLst>
        <pc:spChg chg="mod">
          <ac:chgData name="Yoel Kortick" userId="167978f5-7f40-4909-85d5-d4149554ad4e" providerId="ADAL" clId="{F5013ED0-F3A1-4112-8BE0-2320215AF6D4}" dt="2024-08-12T11:16:37.123" v="2699" actId="20577"/>
          <ac:spMkLst>
            <pc:docMk/>
            <pc:sldMk cId="715827022" sldId="1008"/>
            <ac:spMk id="3" creationId="{0B6C3D9A-9CFD-2614-1C79-62A571255B17}"/>
          </ac:spMkLst>
        </pc:spChg>
        <pc:spChg chg="del">
          <ac:chgData name="Yoel Kortick" userId="167978f5-7f40-4909-85d5-d4149554ad4e" providerId="ADAL" clId="{F5013ED0-F3A1-4112-8BE0-2320215AF6D4}" dt="2024-08-12T11:09:36.261" v="2501" actId="478"/>
          <ac:spMkLst>
            <pc:docMk/>
            <pc:sldMk cId="715827022" sldId="1008"/>
            <ac:spMk id="4" creationId="{20D10AA5-E160-1C23-DE80-C0660C1D0E53}"/>
          </ac:spMkLst>
        </pc:spChg>
        <pc:spChg chg="del">
          <ac:chgData name="Yoel Kortick" userId="167978f5-7f40-4909-85d5-d4149554ad4e" providerId="ADAL" clId="{F5013ED0-F3A1-4112-8BE0-2320215AF6D4}" dt="2024-08-12T11:38:04.387" v="3115" actId="478"/>
          <ac:spMkLst>
            <pc:docMk/>
            <pc:sldMk cId="715827022" sldId="1008"/>
            <ac:spMk id="6" creationId="{3FA19DE6-8E52-A048-F1D7-84DD033FED8C}"/>
          </ac:spMkLst>
        </pc:spChg>
        <pc:spChg chg="mod">
          <ac:chgData name="Yoel Kortick" userId="167978f5-7f40-4909-85d5-d4149554ad4e" providerId="ADAL" clId="{F5013ED0-F3A1-4112-8BE0-2320215AF6D4}" dt="2024-08-12T11:08:18.868" v="2389"/>
          <ac:spMkLst>
            <pc:docMk/>
            <pc:sldMk cId="715827022" sldId="1008"/>
            <ac:spMk id="10" creationId="{4C5297D4-1A90-BA7E-1EA2-3486955EA032}"/>
          </ac:spMkLst>
        </pc:spChg>
        <pc:picChg chg="del">
          <ac:chgData name="Yoel Kortick" userId="167978f5-7f40-4909-85d5-d4149554ad4e" providerId="ADAL" clId="{F5013ED0-F3A1-4112-8BE0-2320215AF6D4}" dt="2024-08-12T11:09:35.440" v="2500" actId="478"/>
          <ac:picMkLst>
            <pc:docMk/>
            <pc:sldMk cId="715827022" sldId="1008"/>
            <ac:picMk id="2" creationId="{75CAD8D5-FD7B-F8CF-CF18-C5E90EDD9E43}"/>
          </ac:picMkLst>
        </pc:picChg>
        <pc:cxnChg chg="del">
          <ac:chgData name="Yoel Kortick" userId="167978f5-7f40-4909-85d5-d4149554ad4e" providerId="ADAL" clId="{F5013ED0-F3A1-4112-8BE0-2320215AF6D4}" dt="2024-08-12T11:09:36.946" v="2502" actId="478"/>
          <ac:cxnSpMkLst>
            <pc:docMk/>
            <pc:sldMk cId="715827022" sldId="1008"/>
            <ac:cxnSpMk id="5" creationId="{BC8B9C85-10F5-FDF7-3B01-8BEDF10335A6}"/>
          </ac:cxnSpMkLst>
        </pc:cxnChg>
      </pc:sldChg>
      <pc:sldChg chg="delSp modSp add mod">
        <pc:chgData name="Yoel Kortick" userId="167978f5-7f40-4909-85d5-d4149554ad4e" providerId="ADAL" clId="{F5013ED0-F3A1-4112-8BE0-2320215AF6D4}" dt="2024-08-12T11:34:44.860" v="3008" actId="20577"/>
        <pc:sldMkLst>
          <pc:docMk/>
          <pc:sldMk cId="3833077531" sldId="1009"/>
        </pc:sldMkLst>
        <pc:spChg chg="mod">
          <ac:chgData name="Yoel Kortick" userId="167978f5-7f40-4909-85d5-d4149554ad4e" providerId="ADAL" clId="{F5013ED0-F3A1-4112-8BE0-2320215AF6D4}" dt="2024-08-12T11:34:44.860" v="3008" actId="20577"/>
          <ac:spMkLst>
            <pc:docMk/>
            <pc:sldMk cId="3833077531" sldId="1009"/>
            <ac:spMk id="3" creationId="{68FBEDB3-1C40-2C5F-2010-4859D7D15C16}"/>
          </ac:spMkLst>
        </pc:spChg>
        <pc:spChg chg="del">
          <ac:chgData name="Yoel Kortick" userId="167978f5-7f40-4909-85d5-d4149554ad4e" providerId="ADAL" clId="{F5013ED0-F3A1-4112-8BE0-2320215AF6D4}" dt="2024-08-12T07:12:27.733" v="192" actId="478"/>
          <ac:spMkLst>
            <pc:docMk/>
            <pc:sldMk cId="3833077531" sldId="1009"/>
            <ac:spMk id="4" creationId="{A5D82528-B3F8-A485-1495-761B29AB942A}"/>
          </ac:spMkLst>
        </pc:spChg>
      </pc:sldChg>
      <pc:sldChg chg="addSp delSp modSp add mod">
        <pc:chgData name="Yoel Kortick" userId="167978f5-7f40-4909-85d5-d4149554ad4e" providerId="ADAL" clId="{F5013ED0-F3A1-4112-8BE0-2320215AF6D4}" dt="2024-08-12T08:11:30.070" v="1360" actId="208"/>
        <pc:sldMkLst>
          <pc:docMk/>
          <pc:sldMk cId="923776435" sldId="1010"/>
        </pc:sldMkLst>
        <pc:spChg chg="mod">
          <ac:chgData name="Yoel Kortick" userId="167978f5-7f40-4909-85d5-d4149554ad4e" providerId="ADAL" clId="{F5013ED0-F3A1-4112-8BE0-2320215AF6D4}" dt="2024-08-12T08:11:11.222" v="1347" actId="313"/>
          <ac:spMkLst>
            <pc:docMk/>
            <pc:sldMk cId="923776435" sldId="1010"/>
            <ac:spMk id="3" creationId="{D9E9094C-E035-D2AB-D360-B370B766E973}"/>
          </ac:spMkLst>
        </pc:spChg>
        <pc:spChg chg="del">
          <ac:chgData name="Yoel Kortick" userId="167978f5-7f40-4909-85d5-d4149554ad4e" providerId="ADAL" clId="{F5013ED0-F3A1-4112-8BE0-2320215AF6D4}" dt="2024-08-12T08:11:28.139" v="1359" actId="478"/>
          <ac:spMkLst>
            <pc:docMk/>
            <pc:sldMk cId="923776435" sldId="1010"/>
            <ac:spMk id="17" creationId="{F044029E-D3C9-AD95-343F-2A6BC0817BDC}"/>
          </ac:spMkLst>
        </pc:spChg>
        <pc:spChg chg="mod">
          <ac:chgData name="Yoel Kortick" userId="167978f5-7f40-4909-85d5-d4149554ad4e" providerId="ADAL" clId="{F5013ED0-F3A1-4112-8BE0-2320215AF6D4}" dt="2024-08-12T08:11:24.825" v="1358" actId="1038"/>
          <ac:spMkLst>
            <pc:docMk/>
            <pc:sldMk cId="923776435" sldId="1010"/>
            <ac:spMk id="18" creationId="{EF18B56C-CC20-4CAD-4886-5B843F22558A}"/>
          </ac:spMkLst>
        </pc:spChg>
        <pc:picChg chg="add mod ord">
          <ac:chgData name="Yoel Kortick" userId="167978f5-7f40-4909-85d5-d4149554ad4e" providerId="ADAL" clId="{F5013ED0-F3A1-4112-8BE0-2320215AF6D4}" dt="2024-08-12T08:11:30.070" v="1360" actId="208"/>
          <ac:picMkLst>
            <pc:docMk/>
            <pc:sldMk cId="923776435" sldId="1010"/>
            <ac:picMk id="4" creationId="{F71E87CA-6A79-1A5D-1D65-6F4DA884DDEB}"/>
          </ac:picMkLst>
        </pc:picChg>
        <pc:picChg chg="del">
          <ac:chgData name="Yoel Kortick" userId="167978f5-7f40-4909-85d5-d4149554ad4e" providerId="ADAL" clId="{F5013ED0-F3A1-4112-8BE0-2320215AF6D4}" dt="2024-08-12T08:11:13.657" v="1348" actId="478"/>
          <ac:picMkLst>
            <pc:docMk/>
            <pc:sldMk cId="923776435" sldId="1010"/>
            <ac:picMk id="16" creationId="{4993768B-AB47-9FD3-1766-66DCCA5CF917}"/>
          </ac:picMkLst>
        </pc:picChg>
      </pc:sldChg>
      <pc:sldChg chg="addSp delSp modSp add mod">
        <pc:chgData name="Yoel Kortick" userId="167978f5-7f40-4909-85d5-d4149554ad4e" providerId="ADAL" clId="{F5013ED0-F3A1-4112-8BE0-2320215AF6D4}" dt="2024-08-12T08:16:18.783" v="1675" actId="20577"/>
        <pc:sldMkLst>
          <pc:docMk/>
          <pc:sldMk cId="3578419322" sldId="1011"/>
        </pc:sldMkLst>
        <pc:spChg chg="mod">
          <ac:chgData name="Yoel Kortick" userId="167978f5-7f40-4909-85d5-d4149554ad4e" providerId="ADAL" clId="{F5013ED0-F3A1-4112-8BE0-2320215AF6D4}" dt="2024-08-12T08:16:18.783" v="1675" actId="20577"/>
          <ac:spMkLst>
            <pc:docMk/>
            <pc:sldMk cId="3578419322" sldId="1011"/>
            <ac:spMk id="3" creationId="{D9E9094C-E035-D2AB-D360-B370B766E973}"/>
          </ac:spMkLst>
        </pc:spChg>
        <pc:spChg chg="add mod">
          <ac:chgData name="Yoel Kortick" userId="167978f5-7f40-4909-85d5-d4149554ad4e" providerId="ADAL" clId="{F5013ED0-F3A1-4112-8BE0-2320215AF6D4}" dt="2024-08-12T08:13:42.434" v="1615" actId="1036"/>
          <ac:spMkLst>
            <pc:docMk/>
            <pc:sldMk cId="3578419322" sldId="1011"/>
            <ac:spMk id="6" creationId="{B169AF5D-F27B-6010-1F49-259150B12D58}"/>
          </ac:spMkLst>
        </pc:spChg>
        <pc:spChg chg="add mod">
          <ac:chgData name="Yoel Kortick" userId="167978f5-7f40-4909-85d5-d4149554ad4e" providerId="ADAL" clId="{F5013ED0-F3A1-4112-8BE0-2320215AF6D4}" dt="2024-08-12T08:14:16.942" v="1672" actId="14100"/>
          <ac:spMkLst>
            <pc:docMk/>
            <pc:sldMk cId="3578419322" sldId="1011"/>
            <ac:spMk id="7" creationId="{5AADFE58-3D7C-F522-79D4-3703D5FFE002}"/>
          </ac:spMkLst>
        </pc:spChg>
        <pc:spChg chg="mod">
          <ac:chgData name="Yoel Kortick" userId="167978f5-7f40-4909-85d5-d4149554ad4e" providerId="ADAL" clId="{F5013ED0-F3A1-4112-8BE0-2320215AF6D4}" dt="2024-08-12T08:13:42.434" v="1615" actId="1036"/>
          <ac:spMkLst>
            <pc:docMk/>
            <pc:sldMk cId="3578419322" sldId="1011"/>
            <ac:spMk id="18" creationId="{EF18B56C-CC20-4CAD-4886-5B843F22558A}"/>
          </ac:spMkLst>
        </pc:spChg>
        <pc:picChg chg="del">
          <ac:chgData name="Yoel Kortick" userId="167978f5-7f40-4909-85d5-d4149554ad4e" providerId="ADAL" clId="{F5013ED0-F3A1-4112-8BE0-2320215AF6D4}" dt="2024-08-12T08:12:32.433" v="1462" actId="478"/>
          <ac:picMkLst>
            <pc:docMk/>
            <pc:sldMk cId="3578419322" sldId="1011"/>
            <ac:picMk id="4" creationId="{F71E87CA-6A79-1A5D-1D65-6F4DA884DDEB}"/>
          </ac:picMkLst>
        </pc:picChg>
        <pc:picChg chg="add mod ord">
          <ac:chgData name="Yoel Kortick" userId="167978f5-7f40-4909-85d5-d4149554ad4e" providerId="ADAL" clId="{F5013ED0-F3A1-4112-8BE0-2320215AF6D4}" dt="2024-08-12T08:13:42.434" v="1615" actId="1036"/>
          <ac:picMkLst>
            <pc:docMk/>
            <pc:sldMk cId="3578419322" sldId="1011"/>
            <ac:picMk id="5" creationId="{C891C30B-EFF5-C73B-D27B-4381166FB97E}"/>
          </ac:picMkLst>
        </pc:picChg>
        <pc:cxnChg chg="add">
          <ac:chgData name="Yoel Kortick" userId="167978f5-7f40-4909-85d5-d4149554ad4e" providerId="ADAL" clId="{F5013ED0-F3A1-4112-8BE0-2320215AF6D4}" dt="2024-08-12T08:14:21.751" v="1673" actId="11529"/>
          <ac:cxnSpMkLst>
            <pc:docMk/>
            <pc:sldMk cId="3578419322" sldId="1011"/>
            <ac:cxnSpMk id="11" creationId="{C8A101EE-8B76-CB2E-F63B-95160E9D9854}"/>
          </ac:cxnSpMkLst>
        </pc:cxnChg>
      </pc:sldChg>
      <pc:sldChg chg="addSp delSp modSp add mod">
        <pc:chgData name="Yoel Kortick" userId="167978f5-7f40-4909-85d5-d4149554ad4e" providerId="ADAL" clId="{F5013ED0-F3A1-4112-8BE0-2320215AF6D4}" dt="2024-08-12T08:19:29.126" v="1805" actId="11529"/>
        <pc:sldMkLst>
          <pc:docMk/>
          <pc:sldMk cId="3668782486" sldId="1012"/>
        </pc:sldMkLst>
        <pc:spChg chg="mod">
          <ac:chgData name="Yoel Kortick" userId="167978f5-7f40-4909-85d5-d4149554ad4e" providerId="ADAL" clId="{F5013ED0-F3A1-4112-8BE0-2320215AF6D4}" dt="2024-08-12T08:18:04.010" v="1793" actId="313"/>
          <ac:spMkLst>
            <pc:docMk/>
            <pc:sldMk cId="3668782486" sldId="1012"/>
            <ac:spMk id="3" creationId="{D9E9094C-E035-D2AB-D360-B370B766E973}"/>
          </ac:spMkLst>
        </pc:spChg>
        <pc:spChg chg="del">
          <ac:chgData name="Yoel Kortick" userId="167978f5-7f40-4909-85d5-d4149554ad4e" providerId="ADAL" clId="{F5013ED0-F3A1-4112-8BE0-2320215AF6D4}" dt="2024-08-12T08:18:37.580" v="1795" actId="478"/>
          <ac:spMkLst>
            <pc:docMk/>
            <pc:sldMk cId="3668782486" sldId="1012"/>
            <ac:spMk id="6" creationId="{B169AF5D-F27B-6010-1F49-259150B12D58}"/>
          </ac:spMkLst>
        </pc:spChg>
        <pc:spChg chg="del">
          <ac:chgData name="Yoel Kortick" userId="167978f5-7f40-4909-85d5-d4149554ad4e" providerId="ADAL" clId="{F5013ED0-F3A1-4112-8BE0-2320215AF6D4}" dt="2024-08-12T08:18:37.580" v="1795" actId="478"/>
          <ac:spMkLst>
            <pc:docMk/>
            <pc:sldMk cId="3668782486" sldId="1012"/>
            <ac:spMk id="7" creationId="{5AADFE58-3D7C-F522-79D4-3703D5FFE002}"/>
          </ac:spMkLst>
        </pc:spChg>
        <pc:spChg chg="add">
          <ac:chgData name="Yoel Kortick" userId="167978f5-7f40-4909-85d5-d4149554ad4e" providerId="ADAL" clId="{F5013ED0-F3A1-4112-8BE0-2320215AF6D4}" dt="2024-08-12T08:19:13.492" v="1802" actId="11529"/>
          <ac:spMkLst>
            <pc:docMk/>
            <pc:sldMk cId="3668782486" sldId="1012"/>
            <ac:spMk id="13" creationId="{762121DE-F51D-9AB9-1C05-EB6CCF873C93}"/>
          </ac:spMkLst>
        </pc:spChg>
        <pc:spChg chg="add">
          <ac:chgData name="Yoel Kortick" userId="167978f5-7f40-4909-85d5-d4149554ad4e" providerId="ADAL" clId="{F5013ED0-F3A1-4112-8BE0-2320215AF6D4}" dt="2024-08-12T08:19:20.016" v="1803" actId="11529"/>
          <ac:spMkLst>
            <pc:docMk/>
            <pc:sldMk cId="3668782486" sldId="1012"/>
            <ac:spMk id="14" creationId="{99CCAC41-0F15-CCD6-258E-F17464FD904E}"/>
          </ac:spMkLst>
        </pc:spChg>
        <pc:spChg chg="add">
          <ac:chgData name="Yoel Kortick" userId="167978f5-7f40-4909-85d5-d4149554ad4e" providerId="ADAL" clId="{F5013ED0-F3A1-4112-8BE0-2320215AF6D4}" dt="2024-08-12T08:19:24.999" v="1804" actId="11529"/>
          <ac:spMkLst>
            <pc:docMk/>
            <pc:sldMk cId="3668782486" sldId="1012"/>
            <ac:spMk id="15" creationId="{ABF8A11B-2B41-E2D1-3DD2-1ED7607EFAFD}"/>
          </ac:spMkLst>
        </pc:spChg>
        <pc:spChg chg="add">
          <ac:chgData name="Yoel Kortick" userId="167978f5-7f40-4909-85d5-d4149554ad4e" providerId="ADAL" clId="{F5013ED0-F3A1-4112-8BE0-2320215AF6D4}" dt="2024-08-12T08:19:29.126" v="1805" actId="11529"/>
          <ac:spMkLst>
            <pc:docMk/>
            <pc:sldMk cId="3668782486" sldId="1012"/>
            <ac:spMk id="16" creationId="{0A2ABD00-C0C8-8CCF-702A-B5D7F2AC7A02}"/>
          </ac:spMkLst>
        </pc:spChg>
        <pc:spChg chg="del">
          <ac:chgData name="Yoel Kortick" userId="167978f5-7f40-4909-85d5-d4149554ad4e" providerId="ADAL" clId="{F5013ED0-F3A1-4112-8BE0-2320215AF6D4}" dt="2024-08-12T08:18:37.580" v="1795" actId="478"/>
          <ac:spMkLst>
            <pc:docMk/>
            <pc:sldMk cId="3668782486" sldId="1012"/>
            <ac:spMk id="18" creationId="{EF18B56C-CC20-4CAD-4886-5B843F22558A}"/>
          </ac:spMkLst>
        </pc:spChg>
        <pc:picChg chg="add mod">
          <ac:chgData name="Yoel Kortick" userId="167978f5-7f40-4909-85d5-d4149554ad4e" providerId="ADAL" clId="{F5013ED0-F3A1-4112-8BE0-2320215AF6D4}" dt="2024-08-12T08:18:43.980" v="1798" actId="208"/>
          <ac:picMkLst>
            <pc:docMk/>
            <pc:sldMk cId="3668782486" sldId="1012"/>
            <ac:picMk id="4" creationId="{A0AED446-F391-9C41-89B8-9F05C6BC9C9A}"/>
          </ac:picMkLst>
        </pc:picChg>
        <pc:picChg chg="del">
          <ac:chgData name="Yoel Kortick" userId="167978f5-7f40-4909-85d5-d4149554ad4e" providerId="ADAL" clId="{F5013ED0-F3A1-4112-8BE0-2320215AF6D4}" dt="2024-08-12T08:18:06.772" v="1794" actId="478"/>
          <ac:picMkLst>
            <pc:docMk/>
            <pc:sldMk cId="3668782486" sldId="1012"/>
            <ac:picMk id="5" creationId="{C891C30B-EFF5-C73B-D27B-4381166FB97E}"/>
          </ac:picMkLst>
        </pc:picChg>
        <pc:picChg chg="add mod">
          <ac:chgData name="Yoel Kortick" userId="167978f5-7f40-4909-85d5-d4149554ad4e" providerId="ADAL" clId="{F5013ED0-F3A1-4112-8BE0-2320215AF6D4}" dt="2024-08-12T08:19:07.666" v="1801" actId="208"/>
          <ac:picMkLst>
            <pc:docMk/>
            <pc:sldMk cId="3668782486" sldId="1012"/>
            <ac:picMk id="12" creationId="{98ED2F50-DA14-E434-79F2-C8D0ACBC6864}"/>
          </ac:picMkLst>
        </pc:picChg>
        <pc:cxnChg chg="del">
          <ac:chgData name="Yoel Kortick" userId="167978f5-7f40-4909-85d5-d4149554ad4e" providerId="ADAL" clId="{F5013ED0-F3A1-4112-8BE0-2320215AF6D4}" dt="2024-08-12T08:18:37.580" v="1795" actId="478"/>
          <ac:cxnSpMkLst>
            <pc:docMk/>
            <pc:sldMk cId="3668782486" sldId="1012"/>
            <ac:cxnSpMk id="11" creationId="{C8A101EE-8B76-CB2E-F63B-95160E9D9854}"/>
          </ac:cxnSpMkLst>
        </pc:cxnChg>
      </pc:sldChg>
      <pc:sldChg chg="addSp delSp modSp add mod">
        <pc:chgData name="Yoel Kortick" userId="167978f5-7f40-4909-85d5-d4149554ad4e" providerId="ADAL" clId="{F5013ED0-F3A1-4112-8BE0-2320215AF6D4}" dt="2024-08-12T11:09:11.350" v="2492" actId="20577"/>
        <pc:sldMkLst>
          <pc:docMk/>
          <pc:sldMk cId="850820448" sldId="1013"/>
        </pc:sldMkLst>
        <pc:spChg chg="mod">
          <ac:chgData name="Yoel Kortick" userId="167978f5-7f40-4909-85d5-d4149554ad4e" providerId="ADAL" clId="{F5013ED0-F3A1-4112-8BE0-2320215AF6D4}" dt="2024-08-12T10:48:14.926" v="1869"/>
          <ac:spMkLst>
            <pc:docMk/>
            <pc:sldMk cId="850820448" sldId="1013"/>
            <ac:spMk id="2" creationId="{8345D3F7-10F3-5425-6AA8-4C124AF578BC}"/>
          </ac:spMkLst>
        </pc:spChg>
        <pc:spChg chg="add mod">
          <ac:chgData name="Yoel Kortick" userId="167978f5-7f40-4909-85d5-d4149554ad4e" providerId="ADAL" clId="{F5013ED0-F3A1-4112-8BE0-2320215AF6D4}" dt="2024-08-12T11:09:11.350" v="2492" actId="20577"/>
          <ac:spMkLst>
            <pc:docMk/>
            <pc:sldMk cId="850820448" sldId="1013"/>
            <ac:spMk id="7" creationId="{8FF2BB3E-993E-2097-3F01-BC75DF54CE3C}"/>
          </ac:spMkLst>
        </pc:spChg>
        <pc:picChg chg="del">
          <ac:chgData name="Yoel Kortick" userId="167978f5-7f40-4909-85d5-d4149554ad4e" providerId="ADAL" clId="{F5013ED0-F3A1-4112-8BE0-2320215AF6D4}" dt="2024-08-12T10:48:00.014" v="1865" actId="478"/>
          <ac:picMkLst>
            <pc:docMk/>
            <pc:sldMk cId="850820448" sldId="1013"/>
            <ac:picMk id="4" creationId="{32B1934E-93EC-7348-B023-2BF2D41714CB}"/>
          </ac:picMkLst>
        </pc:picChg>
        <pc:picChg chg="add mod ord">
          <ac:chgData name="Yoel Kortick" userId="167978f5-7f40-4909-85d5-d4149554ad4e" providerId="ADAL" clId="{F5013ED0-F3A1-4112-8BE0-2320215AF6D4}" dt="2024-08-12T10:48:04.713" v="1868" actId="208"/>
          <ac:picMkLst>
            <pc:docMk/>
            <pc:sldMk cId="850820448" sldId="1013"/>
            <ac:picMk id="5" creationId="{5783D23C-2E14-99A4-F115-48070E7443F5}"/>
          </ac:picMkLst>
        </pc:picChg>
      </pc:sldChg>
      <pc:sldChg chg="addSp delSp modSp add mod">
        <pc:chgData name="Yoel Kortick" userId="167978f5-7f40-4909-85d5-d4149554ad4e" providerId="ADAL" clId="{F5013ED0-F3A1-4112-8BE0-2320215AF6D4}" dt="2024-08-12T11:09:21.798" v="2499" actId="14100"/>
        <pc:sldMkLst>
          <pc:docMk/>
          <pc:sldMk cId="1397086886" sldId="1014"/>
        </pc:sldMkLst>
        <pc:spChg chg="mod">
          <ac:chgData name="Yoel Kortick" userId="167978f5-7f40-4909-85d5-d4149554ad4e" providerId="ADAL" clId="{F5013ED0-F3A1-4112-8BE0-2320215AF6D4}" dt="2024-08-12T10:50:05.125" v="1873"/>
          <ac:spMkLst>
            <pc:docMk/>
            <pc:sldMk cId="1397086886" sldId="1014"/>
            <ac:spMk id="2" creationId="{8345D3F7-10F3-5425-6AA8-4C124AF578BC}"/>
          </ac:spMkLst>
        </pc:spChg>
        <pc:spChg chg="add mod">
          <ac:chgData name="Yoel Kortick" userId="167978f5-7f40-4909-85d5-d4149554ad4e" providerId="ADAL" clId="{F5013ED0-F3A1-4112-8BE0-2320215AF6D4}" dt="2024-08-12T11:09:21.798" v="2499" actId="14100"/>
          <ac:spMkLst>
            <pc:docMk/>
            <pc:sldMk cId="1397086886" sldId="1014"/>
            <ac:spMk id="7" creationId="{CE759CB7-6B20-3397-6767-4F1DF2F4B235}"/>
          </ac:spMkLst>
        </pc:spChg>
        <pc:picChg chg="add mod ord">
          <ac:chgData name="Yoel Kortick" userId="167978f5-7f40-4909-85d5-d4149554ad4e" providerId="ADAL" clId="{F5013ED0-F3A1-4112-8BE0-2320215AF6D4}" dt="2024-08-12T10:50:48.711" v="1877" actId="208"/>
          <ac:picMkLst>
            <pc:docMk/>
            <pc:sldMk cId="1397086886" sldId="1014"/>
            <ac:picMk id="4" creationId="{7ACC0140-24C9-35B0-C5E3-95AF0C44B739}"/>
          </ac:picMkLst>
        </pc:picChg>
        <pc:picChg chg="del">
          <ac:chgData name="Yoel Kortick" userId="167978f5-7f40-4909-85d5-d4149554ad4e" providerId="ADAL" clId="{F5013ED0-F3A1-4112-8BE0-2320215AF6D4}" dt="2024-08-12T10:50:43.572" v="1874" actId="478"/>
          <ac:picMkLst>
            <pc:docMk/>
            <pc:sldMk cId="1397086886" sldId="1014"/>
            <ac:picMk id="5" creationId="{5783D23C-2E14-99A4-F115-48070E7443F5}"/>
          </ac:picMkLst>
        </pc:picChg>
      </pc:sldChg>
      <pc:sldChg chg="addSp modSp add mod">
        <pc:chgData name="Yoel Kortick" userId="167978f5-7f40-4909-85d5-d4149554ad4e" providerId="ADAL" clId="{F5013ED0-F3A1-4112-8BE0-2320215AF6D4}" dt="2024-08-12T10:59:04.785" v="2102" actId="11529"/>
        <pc:sldMkLst>
          <pc:docMk/>
          <pc:sldMk cId="731482450" sldId="1015"/>
        </pc:sldMkLst>
        <pc:spChg chg="add">
          <ac:chgData name="Yoel Kortick" userId="167978f5-7f40-4909-85d5-d4149554ad4e" providerId="ADAL" clId="{F5013ED0-F3A1-4112-8BE0-2320215AF6D4}" dt="2024-08-12T10:59:04.785" v="2102" actId="11529"/>
          <ac:spMkLst>
            <pc:docMk/>
            <pc:sldMk cId="731482450" sldId="1015"/>
            <ac:spMk id="2" creationId="{A9692A6F-9710-1744-8A9D-23389549CB04}"/>
          </ac:spMkLst>
        </pc:spChg>
        <pc:spChg chg="mod">
          <ac:chgData name="Yoel Kortick" userId="167978f5-7f40-4909-85d5-d4149554ad4e" providerId="ADAL" clId="{F5013ED0-F3A1-4112-8BE0-2320215AF6D4}" dt="2024-08-12T10:55:57.132" v="2000" actId="20577"/>
          <ac:spMkLst>
            <pc:docMk/>
            <pc:sldMk cId="731482450" sldId="1015"/>
            <ac:spMk id="3" creationId="{CF0DFD59-B1D9-DEAD-EF88-A5D767F233EB}"/>
          </ac:spMkLst>
        </pc:spChg>
      </pc:sldChg>
      <pc:sldChg chg="addSp delSp modSp add mod">
        <pc:chgData name="Yoel Kortick" userId="167978f5-7f40-4909-85d5-d4149554ad4e" providerId="ADAL" clId="{F5013ED0-F3A1-4112-8BE0-2320215AF6D4}" dt="2024-08-12T11:37:54.202" v="3114" actId="11529"/>
        <pc:sldMkLst>
          <pc:docMk/>
          <pc:sldMk cId="4291231586" sldId="1016"/>
        </pc:sldMkLst>
        <pc:spChg chg="mod">
          <ac:chgData name="Yoel Kortick" userId="167978f5-7f40-4909-85d5-d4149554ad4e" providerId="ADAL" clId="{F5013ED0-F3A1-4112-8BE0-2320215AF6D4}" dt="2024-08-12T11:06:20.265" v="2348" actId="20577"/>
          <ac:spMkLst>
            <pc:docMk/>
            <pc:sldMk cId="4291231586" sldId="1016"/>
            <ac:spMk id="2" creationId="{1EA7B8AD-934C-9FA1-C5D8-690404F7DD95}"/>
          </ac:spMkLst>
        </pc:spChg>
        <pc:spChg chg="mod">
          <ac:chgData name="Yoel Kortick" userId="167978f5-7f40-4909-85d5-d4149554ad4e" providerId="ADAL" clId="{F5013ED0-F3A1-4112-8BE0-2320215AF6D4}" dt="2024-08-12T11:06:52.533" v="2362" actId="14100"/>
          <ac:spMkLst>
            <pc:docMk/>
            <pc:sldMk cId="4291231586" sldId="1016"/>
            <ac:spMk id="4" creationId="{2703BF55-71E6-1DB8-1564-4DAAA12DDA37}"/>
          </ac:spMkLst>
        </pc:spChg>
        <pc:spChg chg="del">
          <ac:chgData name="Yoel Kortick" userId="167978f5-7f40-4909-85d5-d4149554ad4e" providerId="ADAL" clId="{F5013ED0-F3A1-4112-8BE0-2320215AF6D4}" dt="2024-08-12T11:06:54.389" v="2363" actId="478"/>
          <ac:spMkLst>
            <pc:docMk/>
            <pc:sldMk cId="4291231586" sldId="1016"/>
            <ac:spMk id="7" creationId="{B461DA39-CFFA-2C26-9F9F-4554E35816BD}"/>
          </ac:spMkLst>
        </pc:spChg>
        <pc:spChg chg="mod">
          <ac:chgData name="Yoel Kortick" userId="167978f5-7f40-4909-85d5-d4149554ad4e" providerId="ADAL" clId="{F5013ED0-F3A1-4112-8BE0-2320215AF6D4}" dt="2024-08-12T11:06:45.716" v="2360" actId="1036"/>
          <ac:spMkLst>
            <pc:docMk/>
            <pc:sldMk cId="4291231586" sldId="1016"/>
            <ac:spMk id="8" creationId="{8ACA89D5-2505-D1BD-A6B1-9DDC5C44C4EA}"/>
          </ac:spMkLst>
        </pc:spChg>
        <pc:picChg chg="add mod ord">
          <ac:chgData name="Yoel Kortick" userId="167978f5-7f40-4909-85d5-d4149554ad4e" providerId="ADAL" clId="{F5013ED0-F3A1-4112-8BE0-2320215AF6D4}" dt="2024-08-12T11:06:56.140" v="2364" actId="208"/>
          <ac:picMkLst>
            <pc:docMk/>
            <pc:sldMk cId="4291231586" sldId="1016"/>
            <ac:picMk id="5" creationId="{FED0BC1C-9935-638F-6C27-299CF29895A3}"/>
          </ac:picMkLst>
        </pc:picChg>
        <pc:picChg chg="del">
          <ac:chgData name="Yoel Kortick" userId="167978f5-7f40-4909-85d5-d4149554ad4e" providerId="ADAL" clId="{F5013ED0-F3A1-4112-8BE0-2320215AF6D4}" dt="2024-08-12T11:06:22.522" v="2349" actId="478"/>
          <ac:picMkLst>
            <pc:docMk/>
            <pc:sldMk cId="4291231586" sldId="1016"/>
            <ac:picMk id="6" creationId="{783DF702-0173-A5E0-F960-EF405DEA6951}"/>
          </ac:picMkLst>
        </pc:picChg>
        <pc:cxnChg chg="add">
          <ac:chgData name="Yoel Kortick" userId="167978f5-7f40-4909-85d5-d4149554ad4e" providerId="ADAL" clId="{F5013ED0-F3A1-4112-8BE0-2320215AF6D4}" dt="2024-08-12T11:37:54.202" v="3114" actId="11529"/>
          <ac:cxnSpMkLst>
            <pc:docMk/>
            <pc:sldMk cId="4291231586" sldId="1016"/>
            <ac:cxnSpMk id="12" creationId="{33B32BA9-16B7-82FD-1890-68A4BB361A4F}"/>
          </ac:cxnSpMkLst>
        </pc:cxnChg>
      </pc:sldChg>
      <pc:sldChg chg="addSp delSp modSp add mod">
        <pc:chgData name="Yoel Kortick" userId="167978f5-7f40-4909-85d5-d4149554ad4e" providerId="ADAL" clId="{F5013ED0-F3A1-4112-8BE0-2320215AF6D4}" dt="2024-08-12T11:38:44.159" v="3141" actId="1076"/>
        <pc:sldMkLst>
          <pc:docMk/>
          <pc:sldMk cId="3025250287" sldId="1017"/>
        </pc:sldMkLst>
        <pc:spChg chg="add mod">
          <ac:chgData name="Yoel Kortick" userId="167978f5-7f40-4909-85d5-d4149554ad4e" providerId="ADAL" clId="{F5013ED0-F3A1-4112-8BE0-2320215AF6D4}" dt="2024-08-12T11:14:15.765" v="2532"/>
          <ac:spMkLst>
            <pc:docMk/>
            <pc:sldMk cId="3025250287" sldId="1017"/>
            <ac:spMk id="5" creationId="{39D6BBA5-A653-8E3F-1C92-BEF7F27BF97E}"/>
          </ac:spMkLst>
        </pc:spChg>
        <pc:spChg chg="add mod">
          <ac:chgData name="Yoel Kortick" userId="167978f5-7f40-4909-85d5-d4149554ad4e" providerId="ADAL" clId="{F5013ED0-F3A1-4112-8BE0-2320215AF6D4}" dt="2024-08-12T11:14:15.765" v="2532"/>
          <ac:spMkLst>
            <pc:docMk/>
            <pc:sldMk cId="3025250287" sldId="1017"/>
            <ac:spMk id="8" creationId="{16EDBEF5-C533-D540-3DD4-8239137FB8E9}"/>
          </ac:spMkLst>
        </pc:spChg>
        <pc:spChg chg="mod">
          <ac:chgData name="Yoel Kortick" userId="167978f5-7f40-4909-85d5-d4149554ad4e" providerId="ADAL" clId="{F5013ED0-F3A1-4112-8BE0-2320215AF6D4}" dt="2024-08-12T11:10:13.415" v="2506"/>
          <ac:spMkLst>
            <pc:docMk/>
            <pc:sldMk cId="3025250287" sldId="1017"/>
            <ac:spMk id="10" creationId="{4C5297D4-1A90-BA7E-1EA2-3486955EA032}"/>
          </ac:spMkLst>
        </pc:spChg>
        <pc:picChg chg="add mod ord">
          <ac:chgData name="Yoel Kortick" userId="167978f5-7f40-4909-85d5-d4149554ad4e" providerId="ADAL" clId="{F5013ED0-F3A1-4112-8BE0-2320215AF6D4}" dt="2024-08-12T11:15:31.423" v="2587" actId="208"/>
          <ac:picMkLst>
            <pc:docMk/>
            <pc:sldMk cId="3025250287" sldId="1017"/>
            <ac:picMk id="13" creationId="{738D5B44-FB17-1893-8A83-952EB0245630}"/>
          </ac:picMkLst>
        </pc:picChg>
        <pc:cxnChg chg="add mod">
          <ac:chgData name="Yoel Kortick" userId="167978f5-7f40-4909-85d5-d4149554ad4e" providerId="ADAL" clId="{F5013ED0-F3A1-4112-8BE0-2320215AF6D4}" dt="2024-08-12T11:15:27.265" v="2585" actId="1076"/>
          <ac:cxnSpMkLst>
            <pc:docMk/>
            <pc:sldMk cId="3025250287" sldId="1017"/>
            <ac:cxnSpMk id="3" creationId="{906EFE0A-8742-84A8-8651-A5E8A8E926BD}"/>
          </ac:cxnSpMkLst>
        </pc:cxnChg>
        <pc:cxnChg chg="del ord">
          <ac:chgData name="Yoel Kortick" userId="167978f5-7f40-4909-85d5-d4149554ad4e" providerId="ADAL" clId="{F5013ED0-F3A1-4112-8BE0-2320215AF6D4}" dt="2024-08-12T11:38:41.589" v="3140" actId="478"/>
          <ac:cxnSpMkLst>
            <pc:docMk/>
            <pc:sldMk cId="3025250287" sldId="1017"/>
            <ac:cxnSpMk id="6" creationId="{F97CD070-4788-2556-7A86-1ADDBC640994}"/>
          </ac:cxnSpMkLst>
        </pc:cxnChg>
        <pc:cxnChg chg="add mod">
          <ac:chgData name="Yoel Kortick" userId="167978f5-7f40-4909-85d5-d4149554ad4e" providerId="ADAL" clId="{F5013ED0-F3A1-4112-8BE0-2320215AF6D4}" dt="2024-08-12T11:15:29.037" v="2586" actId="1076"/>
          <ac:cxnSpMkLst>
            <pc:docMk/>
            <pc:sldMk cId="3025250287" sldId="1017"/>
            <ac:cxnSpMk id="11" creationId="{709C61A5-8AC5-27BD-3655-FF1EACC09116}"/>
          </ac:cxnSpMkLst>
        </pc:cxnChg>
        <pc:cxnChg chg="add mod">
          <ac:chgData name="Yoel Kortick" userId="167978f5-7f40-4909-85d5-d4149554ad4e" providerId="ADAL" clId="{F5013ED0-F3A1-4112-8BE0-2320215AF6D4}" dt="2024-08-12T11:38:44.159" v="3141" actId="1076"/>
          <ac:cxnSpMkLst>
            <pc:docMk/>
            <pc:sldMk cId="3025250287" sldId="1017"/>
            <ac:cxnSpMk id="14" creationId="{4712810E-FEE6-A501-1B2E-35259ABFDA44}"/>
          </ac:cxnSpMkLst>
        </pc:cxnChg>
      </pc:sldChg>
      <pc:sldChg chg="addSp delSp modSp add mod">
        <pc:chgData name="Yoel Kortick" userId="167978f5-7f40-4909-85d5-d4149554ad4e" providerId="ADAL" clId="{F5013ED0-F3A1-4112-8BE0-2320215AF6D4}" dt="2024-08-12T11:38:35.575" v="3138" actId="1037"/>
        <pc:sldMkLst>
          <pc:docMk/>
          <pc:sldMk cId="3053873484" sldId="1018"/>
        </pc:sldMkLst>
        <pc:spChg chg="add mod">
          <ac:chgData name="Yoel Kortick" userId="167978f5-7f40-4909-85d5-d4149554ad4e" providerId="ADAL" clId="{F5013ED0-F3A1-4112-8BE0-2320215AF6D4}" dt="2024-08-12T11:14:14.256" v="2531"/>
          <ac:spMkLst>
            <pc:docMk/>
            <pc:sldMk cId="3053873484" sldId="1018"/>
            <ac:spMk id="4" creationId="{9DBE4A75-39FE-DC0C-5F66-C8B747521773}"/>
          </ac:spMkLst>
        </pc:spChg>
        <pc:spChg chg="add mod">
          <ac:chgData name="Yoel Kortick" userId="167978f5-7f40-4909-85d5-d4149554ad4e" providerId="ADAL" clId="{F5013ED0-F3A1-4112-8BE0-2320215AF6D4}" dt="2024-08-12T11:14:14.256" v="2531"/>
          <ac:spMkLst>
            <pc:docMk/>
            <pc:sldMk cId="3053873484" sldId="1018"/>
            <ac:spMk id="8" creationId="{DCC94FF0-AC9D-CE00-B534-C0AF7735FE95}"/>
          </ac:spMkLst>
        </pc:spChg>
        <pc:spChg chg="mod">
          <ac:chgData name="Yoel Kortick" userId="167978f5-7f40-4909-85d5-d4149554ad4e" providerId="ADAL" clId="{F5013ED0-F3A1-4112-8BE0-2320215AF6D4}" dt="2024-08-12T11:10:19.829" v="2507"/>
          <ac:spMkLst>
            <pc:docMk/>
            <pc:sldMk cId="3053873484" sldId="1018"/>
            <ac:spMk id="10" creationId="{4C5297D4-1A90-BA7E-1EA2-3486955EA032}"/>
          </ac:spMkLst>
        </pc:spChg>
        <pc:picChg chg="add mod ord">
          <ac:chgData name="Yoel Kortick" userId="167978f5-7f40-4909-85d5-d4149554ad4e" providerId="ADAL" clId="{F5013ED0-F3A1-4112-8BE0-2320215AF6D4}" dt="2024-08-12T11:16:22.041" v="2654" actId="208"/>
          <ac:picMkLst>
            <pc:docMk/>
            <pc:sldMk cId="3053873484" sldId="1018"/>
            <ac:picMk id="13" creationId="{060355CB-3CB3-8D78-2A12-63A79AB697A3}"/>
          </ac:picMkLst>
        </pc:picChg>
        <pc:cxnChg chg="add mod">
          <ac:chgData name="Yoel Kortick" userId="167978f5-7f40-4909-85d5-d4149554ad4e" providerId="ADAL" clId="{F5013ED0-F3A1-4112-8BE0-2320215AF6D4}" dt="2024-08-12T11:16:19.441" v="2653" actId="1037"/>
          <ac:cxnSpMkLst>
            <pc:docMk/>
            <pc:sldMk cId="3053873484" sldId="1018"/>
            <ac:cxnSpMk id="3" creationId="{DDAED574-77A0-9716-60A6-E592F46C1818}"/>
          </ac:cxnSpMkLst>
        </pc:cxnChg>
        <pc:cxnChg chg="del">
          <ac:chgData name="Yoel Kortick" userId="167978f5-7f40-4909-85d5-d4149554ad4e" providerId="ADAL" clId="{F5013ED0-F3A1-4112-8BE0-2320215AF6D4}" dt="2024-08-12T11:38:30.462" v="3119" actId="478"/>
          <ac:cxnSpMkLst>
            <pc:docMk/>
            <pc:sldMk cId="3053873484" sldId="1018"/>
            <ac:cxnSpMk id="6" creationId="{F97CD070-4788-2556-7A86-1ADDBC640994}"/>
          </ac:cxnSpMkLst>
        </pc:cxnChg>
        <pc:cxnChg chg="add mod">
          <ac:chgData name="Yoel Kortick" userId="167978f5-7f40-4909-85d5-d4149554ad4e" providerId="ADAL" clId="{F5013ED0-F3A1-4112-8BE0-2320215AF6D4}" dt="2024-08-12T11:14:14.256" v="2531"/>
          <ac:cxnSpMkLst>
            <pc:docMk/>
            <pc:sldMk cId="3053873484" sldId="1018"/>
            <ac:cxnSpMk id="11" creationId="{1DC060EE-5BC7-249E-DE24-2AFF007FB5C7}"/>
          </ac:cxnSpMkLst>
        </pc:cxnChg>
        <pc:cxnChg chg="add mod">
          <ac:chgData name="Yoel Kortick" userId="167978f5-7f40-4909-85d5-d4149554ad4e" providerId="ADAL" clId="{F5013ED0-F3A1-4112-8BE0-2320215AF6D4}" dt="2024-08-12T11:38:35.575" v="3138" actId="1037"/>
          <ac:cxnSpMkLst>
            <pc:docMk/>
            <pc:sldMk cId="3053873484" sldId="1018"/>
            <ac:cxnSpMk id="14" creationId="{30F1B096-5024-4B27-05AD-F2FFD554A369}"/>
          </ac:cxnSpMkLst>
        </pc:cxnChg>
      </pc:sldChg>
      <pc:sldChg chg="addSp modSp add mod">
        <pc:chgData name="Yoel Kortick" userId="167978f5-7f40-4909-85d5-d4149554ad4e" providerId="ADAL" clId="{F5013ED0-F3A1-4112-8BE0-2320215AF6D4}" dt="2024-08-12T11:38:23.377" v="3117" actId="14100"/>
        <pc:sldMkLst>
          <pc:docMk/>
          <pc:sldMk cId="1350520388" sldId="1019"/>
        </pc:sldMkLst>
        <pc:spChg chg="mod">
          <ac:chgData name="Yoel Kortick" userId="167978f5-7f40-4909-85d5-d4149554ad4e" providerId="ADAL" clId="{F5013ED0-F3A1-4112-8BE0-2320215AF6D4}" dt="2024-08-12T11:12:09.304" v="2508"/>
          <ac:spMkLst>
            <pc:docMk/>
            <pc:sldMk cId="1350520388" sldId="1019"/>
            <ac:spMk id="10" creationId="{4C5297D4-1A90-BA7E-1EA2-3486955EA032}"/>
          </ac:spMkLst>
        </pc:spChg>
        <pc:spChg chg="add mod">
          <ac:chgData name="Yoel Kortick" userId="167978f5-7f40-4909-85d5-d4149554ad4e" providerId="ADAL" clId="{F5013ED0-F3A1-4112-8BE0-2320215AF6D4}" dt="2024-08-12T11:13:50.075" v="2522" actId="20577"/>
          <ac:spMkLst>
            <pc:docMk/>
            <pc:sldMk cId="1350520388" sldId="1019"/>
            <ac:spMk id="12" creationId="{7FBA7A59-7371-4459-704F-C78AEB7F9922}"/>
          </ac:spMkLst>
        </pc:spChg>
        <pc:spChg chg="add mod">
          <ac:chgData name="Yoel Kortick" userId="167978f5-7f40-4909-85d5-d4149554ad4e" providerId="ADAL" clId="{F5013ED0-F3A1-4112-8BE0-2320215AF6D4}" dt="2024-08-12T11:13:55.440" v="2527" actId="20577"/>
          <ac:spMkLst>
            <pc:docMk/>
            <pc:sldMk cId="1350520388" sldId="1019"/>
            <ac:spMk id="13" creationId="{948052EE-B156-982E-9887-024F4E4907D9}"/>
          </ac:spMkLst>
        </pc:spChg>
        <pc:spChg chg="add mod">
          <ac:chgData name="Yoel Kortick" userId="167978f5-7f40-4909-85d5-d4149554ad4e" providerId="ADAL" clId="{F5013ED0-F3A1-4112-8BE0-2320215AF6D4}" dt="2024-08-12T11:14:05.601" v="2530" actId="571"/>
          <ac:spMkLst>
            <pc:docMk/>
            <pc:sldMk cId="1350520388" sldId="1019"/>
            <ac:spMk id="16" creationId="{78FE963D-AB52-C9E5-53BF-1D4878F8801B}"/>
          </ac:spMkLst>
        </pc:spChg>
        <pc:picChg chg="add mod">
          <ac:chgData name="Yoel Kortick" userId="167978f5-7f40-4909-85d5-d4149554ad4e" providerId="ADAL" clId="{F5013ED0-F3A1-4112-8BE0-2320215AF6D4}" dt="2024-08-12T11:13:29.723" v="2511" actId="208"/>
          <ac:picMkLst>
            <pc:docMk/>
            <pc:sldMk cId="1350520388" sldId="1019"/>
            <ac:picMk id="5" creationId="{BD669777-1235-D5F3-258B-82B56D0BD56F}"/>
          </ac:picMkLst>
        </pc:picChg>
        <pc:cxnChg chg="mod ord">
          <ac:chgData name="Yoel Kortick" userId="167978f5-7f40-4909-85d5-d4149554ad4e" providerId="ADAL" clId="{F5013ED0-F3A1-4112-8BE0-2320215AF6D4}" dt="2024-08-12T11:38:23.377" v="3117" actId="14100"/>
          <ac:cxnSpMkLst>
            <pc:docMk/>
            <pc:sldMk cId="1350520388" sldId="1019"/>
            <ac:cxnSpMk id="6" creationId="{F97CD070-4788-2556-7A86-1ADDBC640994}"/>
          </ac:cxnSpMkLst>
        </pc:cxnChg>
        <pc:cxnChg chg="add mod">
          <ac:chgData name="Yoel Kortick" userId="167978f5-7f40-4909-85d5-d4149554ad4e" providerId="ADAL" clId="{F5013ED0-F3A1-4112-8BE0-2320215AF6D4}" dt="2024-08-12T11:13:38.053" v="2514" actId="1076"/>
          <ac:cxnSpMkLst>
            <pc:docMk/>
            <pc:sldMk cId="1350520388" sldId="1019"/>
            <ac:cxnSpMk id="8" creationId="{5EF8A1F5-01DB-536A-9044-530240F253E4}"/>
          </ac:cxnSpMkLst>
        </pc:cxnChg>
        <pc:cxnChg chg="add mod">
          <ac:chgData name="Yoel Kortick" userId="167978f5-7f40-4909-85d5-d4149554ad4e" providerId="ADAL" clId="{F5013ED0-F3A1-4112-8BE0-2320215AF6D4}" dt="2024-08-12T11:14:00.252" v="2528" actId="571"/>
          <ac:cxnSpMkLst>
            <pc:docMk/>
            <pc:sldMk cId="1350520388" sldId="1019"/>
            <ac:cxnSpMk id="14" creationId="{74AAFBDB-8244-9801-584C-FA89C228488D}"/>
          </ac:cxnSpMkLst>
        </pc:cxnChg>
        <pc:cxnChg chg="add mod">
          <ac:chgData name="Yoel Kortick" userId="167978f5-7f40-4909-85d5-d4149554ad4e" providerId="ADAL" clId="{F5013ED0-F3A1-4112-8BE0-2320215AF6D4}" dt="2024-08-12T11:14:05.601" v="2530" actId="571"/>
          <ac:cxnSpMkLst>
            <pc:docMk/>
            <pc:sldMk cId="1350520388" sldId="1019"/>
            <ac:cxnSpMk id="15" creationId="{11AEA037-F35B-15B4-F91B-7B3B05167133}"/>
          </ac:cxnSpMkLst>
        </pc:cxnChg>
        <pc:cxnChg chg="add mod">
          <ac:chgData name="Yoel Kortick" userId="167978f5-7f40-4909-85d5-d4149554ad4e" providerId="ADAL" clId="{F5013ED0-F3A1-4112-8BE0-2320215AF6D4}" dt="2024-08-12T11:14:05.601" v="2530" actId="571"/>
          <ac:cxnSpMkLst>
            <pc:docMk/>
            <pc:sldMk cId="1350520388" sldId="1019"/>
            <ac:cxnSpMk id="17" creationId="{C05F34CD-28A6-7C26-3F3B-F7F461F1EAD1}"/>
          </ac:cxnSpMkLst>
        </pc:cxnChg>
      </pc:sldChg>
    </pc:docChg>
  </pc:docChgLst>
  <pc:docChgLst>
    <pc:chgData name="Yoel Kortick" userId="167978f5-7f40-4909-85d5-d4149554ad4e" providerId="ADAL" clId="{94A9FCC8-4889-4501-A07C-1CA7B048EFCC}"/>
    <pc:docChg chg="undo custSel delSld modSld modSection">
      <pc:chgData name="Yoel Kortick" userId="167978f5-7f40-4909-85d5-d4149554ad4e" providerId="ADAL" clId="{94A9FCC8-4889-4501-A07C-1CA7B048EFCC}" dt="2024-08-08T16:16:42.325" v="417" actId="20577"/>
      <pc:docMkLst>
        <pc:docMk/>
      </pc:docMkLst>
      <pc:sldChg chg="modSp mod">
        <pc:chgData name="Yoel Kortick" userId="167978f5-7f40-4909-85d5-d4149554ad4e" providerId="ADAL" clId="{94A9FCC8-4889-4501-A07C-1CA7B048EFCC}" dt="2024-08-08T16:16:42.325" v="417" actId="20577"/>
        <pc:sldMkLst>
          <pc:docMk/>
          <pc:sldMk cId="2594056538" sldId="647"/>
        </pc:sldMkLst>
        <pc:spChg chg="mod">
          <ac:chgData name="Yoel Kortick" userId="167978f5-7f40-4909-85d5-d4149554ad4e" providerId="ADAL" clId="{94A9FCC8-4889-4501-A07C-1CA7B048EFCC}" dt="2024-08-08T16:16:42.325" v="417" actId="20577"/>
          <ac:spMkLst>
            <pc:docMk/>
            <pc:sldMk cId="2594056538" sldId="647"/>
            <ac:spMk id="3" creationId="{CB9463A4-51FE-33CE-9ECD-B99FC1EC1880}"/>
          </ac:spMkLst>
        </pc:spChg>
        <pc:spChg chg="mod">
          <ac:chgData name="Yoel Kortick" userId="167978f5-7f40-4909-85d5-d4149554ad4e" providerId="ADAL" clId="{94A9FCC8-4889-4501-A07C-1CA7B048EFCC}" dt="2024-08-08T15:59:34.841" v="18" actId="21"/>
          <ac:spMkLst>
            <pc:docMk/>
            <pc:sldMk cId="2594056538" sldId="647"/>
            <ac:spMk id="21" creationId="{4B557451-4271-4B3E-23ED-1E236F2D7796}"/>
          </ac:spMkLst>
        </pc:spChg>
      </pc:sldChg>
      <pc:sldChg chg="modSp mod">
        <pc:chgData name="Yoel Kortick" userId="167978f5-7f40-4909-85d5-d4149554ad4e" providerId="ADAL" clId="{94A9FCC8-4889-4501-A07C-1CA7B048EFCC}" dt="2024-08-08T16:02:33.360" v="27" actId="20577"/>
        <pc:sldMkLst>
          <pc:docMk/>
          <pc:sldMk cId="2401584553" sldId="696"/>
        </pc:sldMkLst>
        <pc:spChg chg="mod">
          <ac:chgData name="Yoel Kortick" userId="167978f5-7f40-4909-85d5-d4149554ad4e" providerId="ADAL" clId="{94A9FCC8-4889-4501-A07C-1CA7B048EFCC}" dt="2024-08-08T16:02:33.360" v="27" actId="20577"/>
          <ac:spMkLst>
            <pc:docMk/>
            <pc:sldMk cId="2401584553" sldId="696"/>
            <ac:spMk id="6" creationId="{65F3B852-286D-55BD-2B1D-F4756EAB082C}"/>
          </ac:spMkLst>
        </pc:spChg>
      </pc:sldChg>
      <pc:sldChg chg="del">
        <pc:chgData name="Yoel Kortick" userId="167978f5-7f40-4909-85d5-d4149554ad4e" providerId="ADAL" clId="{94A9FCC8-4889-4501-A07C-1CA7B048EFCC}" dt="2024-08-08T16:03:21.950" v="28" actId="47"/>
        <pc:sldMkLst>
          <pc:docMk/>
          <pc:sldMk cId="1200987725" sldId="728"/>
        </pc:sldMkLst>
      </pc:sldChg>
      <pc:sldChg chg="del">
        <pc:chgData name="Yoel Kortick" userId="167978f5-7f40-4909-85d5-d4149554ad4e" providerId="ADAL" clId="{94A9FCC8-4889-4501-A07C-1CA7B048EFCC}" dt="2024-08-08T16:03:21.950" v="28" actId="47"/>
        <pc:sldMkLst>
          <pc:docMk/>
          <pc:sldMk cId="205476733" sldId="759"/>
        </pc:sldMkLst>
      </pc:sldChg>
      <pc:sldChg chg="del">
        <pc:chgData name="Yoel Kortick" userId="167978f5-7f40-4909-85d5-d4149554ad4e" providerId="ADAL" clId="{94A9FCC8-4889-4501-A07C-1CA7B048EFCC}" dt="2024-08-08T16:03:21.950" v="28" actId="47"/>
        <pc:sldMkLst>
          <pc:docMk/>
          <pc:sldMk cId="912262870" sldId="765"/>
        </pc:sldMkLst>
      </pc:sldChg>
      <pc:sldChg chg="del">
        <pc:chgData name="Yoel Kortick" userId="167978f5-7f40-4909-85d5-d4149554ad4e" providerId="ADAL" clId="{94A9FCC8-4889-4501-A07C-1CA7B048EFCC}" dt="2024-08-08T16:13:15.253" v="415" actId="47"/>
        <pc:sldMkLst>
          <pc:docMk/>
          <pc:sldMk cId="2013336910" sldId="766"/>
        </pc:sldMkLst>
      </pc:sldChg>
      <pc:sldChg chg="del">
        <pc:chgData name="Yoel Kortick" userId="167978f5-7f40-4909-85d5-d4149554ad4e" providerId="ADAL" clId="{94A9FCC8-4889-4501-A07C-1CA7B048EFCC}" dt="2024-08-08T16:13:15.253" v="415" actId="47"/>
        <pc:sldMkLst>
          <pc:docMk/>
          <pc:sldMk cId="1368566295" sldId="767"/>
        </pc:sldMkLst>
      </pc:sldChg>
      <pc:sldChg chg="del">
        <pc:chgData name="Yoel Kortick" userId="167978f5-7f40-4909-85d5-d4149554ad4e" providerId="ADAL" clId="{94A9FCC8-4889-4501-A07C-1CA7B048EFCC}" dt="2024-08-08T16:03:21.950" v="28" actId="47"/>
        <pc:sldMkLst>
          <pc:docMk/>
          <pc:sldMk cId="2470152550" sldId="865"/>
        </pc:sldMkLst>
      </pc:sldChg>
      <pc:sldChg chg="del">
        <pc:chgData name="Yoel Kortick" userId="167978f5-7f40-4909-85d5-d4149554ad4e" providerId="ADAL" clId="{94A9FCC8-4889-4501-A07C-1CA7B048EFCC}" dt="2024-08-08T16:03:21.950" v="28" actId="47"/>
        <pc:sldMkLst>
          <pc:docMk/>
          <pc:sldMk cId="2856422183" sldId="893"/>
        </pc:sldMkLst>
      </pc:sldChg>
      <pc:sldChg chg="del">
        <pc:chgData name="Yoel Kortick" userId="167978f5-7f40-4909-85d5-d4149554ad4e" providerId="ADAL" clId="{94A9FCC8-4889-4501-A07C-1CA7B048EFCC}" dt="2024-08-08T16:03:21.950" v="28" actId="47"/>
        <pc:sldMkLst>
          <pc:docMk/>
          <pc:sldMk cId="2930318453" sldId="894"/>
        </pc:sldMkLst>
      </pc:sldChg>
      <pc:sldChg chg="modSp mod">
        <pc:chgData name="Yoel Kortick" userId="167978f5-7f40-4909-85d5-d4149554ad4e" providerId="ADAL" clId="{94A9FCC8-4889-4501-A07C-1CA7B048EFCC}" dt="2024-08-08T16:01:44.162" v="23" actId="20577"/>
        <pc:sldMkLst>
          <pc:docMk/>
          <pc:sldMk cId="2860026996" sldId="901"/>
        </pc:sldMkLst>
        <pc:spChg chg="mod">
          <ac:chgData name="Yoel Kortick" userId="167978f5-7f40-4909-85d5-d4149554ad4e" providerId="ADAL" clId="{94A9FCC8-4889-4501-A07C-1CA7B048EFCC}" dt="2024-08-08T16:01:44.162" v="23" actId="20577"/>
          <ac:spMkLst>
            <pc:docMk/>
            <pc:sldMk cId="2860026996" sldId="901"/>
            <ac:spMk id="11" creationId="{1ACE3884-5DD3-4F86-13C6-FF34F1D35C8C}"/>
          </ac:spMkLst>
        </pc:spChg>
      </pc:sldChg>
      <pc:sldChg chg="del">
        <pc:chgData name="Yoel Kortick" userId="167978f5-7f40-4909-85d5-d4149554ad4e" providerId="ADAL" clId="{94A9FCC8-4889-4501-A07C-1CA7B048EFCC}" dt="2024-08-08T16:03:21.950" v="28" actId="47"/>
        <pc:sldMkLst>
          <pc:docMk/>
          <pc:sldMk cId="606146549" sldId="912"/>
        </pc:sldMkLst>
      </pc:sldChg>
      <pc:sldChg chg="del">
        <pc:chgData name="Yoel Kortick" userId="167978f5-7f40-4909-85d5-d4149554ad4e" providerId="ADAL" clId="{94A9FCC8-4889-4501-A07C-1CA7B048EFCC}" dt="2024-08-08T16:03:21.950" v="28" actId="47"/>
        <pc:sldMkLst>
          <pc:docMk/>
          <pc:sldMk cId="949090232" sldId="914"/>
        </pc:sldMkLst>
      </pc:sldChg>
      <pc:sldChg chg="del">
        <pc:chgData name="Yoel Kortick" userId="167978f5-7f40-4909-85d5-d4149554ad4e" providerId="ADAL" clId="{94A9FCC8-4889-4501-A07C-1CA7B048EFCC}" dt="2024-08-08T16:03:21.950" v="28" actId="47"/>
        <pc:sldMkLst>
          <pc:docMk/>
          <pc:sldMk cId="4118280013" sldId="915"/>
        </pc:sldMkLst>
      </pc:sldChg>
      <pc:sldChg chg="del">
        <pc:chgData name="Yoel Kortick" userId="167978f5-7f40-4909-85d5-d4149554ad4e" providerId="ADAL" clId="{94A9FCC8-4889-4501-A07C-1CA7B048EFCC}" dt="2024-08-08T16:03:21.950" v="28" actId="47"/>
        <pc:sldMkLst>
          <pc:docMk/>
          <pc:sldMk cId="221002492" sldId="917"/>
        </pc:sldMkLst>
      </pc:sldChg>
      <pc:sldChg chg="del">
        <pc:chgData name="Yoel Kortick" userId="167978f5-7f40-4909-85d5-d4149554ad4e" providerId="ADAL" clId="{94A9FCC8-4889-4501-A07C-1CA7B048EFCC}" dt="2024-08-08T16:03:21.950" v="28" actId="47"/>
        <pc:sldMkLst>
          <pc:docMk/>
          <pc:sldMk cId="3232590279" sldId="932"/>
        </pc:sldMkLst>
      </pc:sldChg>
      <pc:sldChg chg="del">
        <pc:chgData name="Yoel Kortick" userId="167978f5-7f40-4909-85d5-d4149554ad4e" providerId="ADAL" clId="{94A9FCC8-4889-4501-A07C-1CA7B048EFCC}" dt="2024-08-08T16:03:21.950" v="28" actId="47"/>
        <pc:sldMkLst>
          <pc:docMk/>
          <pc:sldMk cId="3253824842" sldId="933"/>
        </pc:sldMkLst>
      </pc:sldChg>
      <pc:sldChg chg="del">
        <pc:chgData name="Yoel Kortick" userId="167978f5-7f40-4909-85d5-d4149554ad4e" providerId="ADAL" clId="{94A9FCC8-4889-4501-A07C-1CA7B048EFCC}" dt="2024-08-08T16:03:21.950" v="28" actId="47"/>
        <pc:sldMkLst>
          <pc:docMk/>
          <pc:sldMk cId="1799239463" sldId="934"/>
        </pc:sldMkLst>
      </pc:sldChg>
      <pc:sldChg chg="del">
        <pc:chgData name="Yoel Kortick" userId="167978f5-7f40-4909-85d5-d4149554ad4e" providerId="ADAL" clId="{94A9FCC8-4889-4501-A07C-1CA7B048EFCC}" dt="2024-08-08T16:03:21.950" v="28" actId="47"/>
        <pc:sldMkLst>
          <pc:docMk/>
          <pc:sldMk cId="4191140466" sldId="935"/>
        </pc:sldMkLst>
      </pc:sldChg>
      <pc:sldChg chg="del">
        <pc:chgData name="Yoel Kortick" userId="167978f5-7f40-4909-85d5-d4149554ad4e" providerId="ADAL" clId="{94A9FCC8-4889-4501-A07C-1CA7B048EFCC}" dt="2024-08-08T16:03:21.950" v="28" actId="47"/>
        <pc:sldMkLst>
          <pc:docMk/>
          <pc:sldMk cId="3826975935" sldId="936"/>
        </pc:sldMkLst>
      </pc:sldChg>
      <pc:sldChg chg="del">
        <pc:chgData name="Yoel Kortick" userId="167978f5-7f40-4909-85d5-d4149554ad4e" providerId="ADAL" clId="{94A9FCC8-4889-4501-A07C-1CA7B048EFCC}" dt="2024-08-08T16:03:21.950" v="28" actId="47"/>
        <pc:sldMkLst>
          <pc:docMk/>
          <pc:sldMk cId="2363901687" sldId="937"/>
        </pc:sldMkLst>
      </pc:sldChg>
      <pc:sldChg chg="del">
        <pc:chgData name="Yoel Kortick" userId="167978f5-7f40-4909-85d5-d4149554ad4e" providerId="ADAL" clId="{94A9FCC8-4889-4501-A07C-1CA7B048EFCC}" dt="2024-08-08T16:03:21.950" v="28" actId="47"/>
        <pc:sldMkLst>
          <pc:docMk/>
          <pc:sldMk cId="2162880160" sldId="938"/>
        </pc:sldMkLst>
      </pc:sldChg>
      <pc:sldChg chg="del">
        <pc:chgData name="Yoel Kortick" userId="167978f5-7f40-4909-85d5-d4149554ad4e" providerId="ADAL" clId="{94A9FCC8-4889-4501-A07C-1CA7B048EFCC}" dt="2024-08-08T16:03:21.950" v="28" actId="47"/>
        <pc:sldMkLst>
          <pc:docMk/>
          <pc:sldMk cId="2902615656" sldId="939"/>
        </pc:sldMkLst>
      </pc:sldChg>
      <pc:sldChg chg="del">
        <pc:chgData name="Yoel Kortick" userId="167978f5-7f40-4909-85d5-d4149554ad4e" providerId="ADAL" clId="{94A9FCC8-4889-4501-A07C-1CA7B048EFCC}" dt="2024-08-08T16:03:21.950" v="28" actId="47"/>
        <pc:sldMkLst>
          <pc:docMk/>
          <pc:sldMk cId="954182642" sldId="940"/>
        </pc:sldMkLst>
      </pc:sldChg>
      <pc:sldChg chg="del">
        <pc:chgData name="Yoel Kortick" userId="167978f5-7f40-4909-85d5-d4149554ad4e" providerId="ADAL" clId="{94A9FCC8-4889-4501-A07C-1CA7B048EFCC}" dt="2024-08-08T16:13:15.253" v="415" actId="47"/>
        <pc:sldMkLst>
          <pc:docMk/>
          <pc:sldMk cId="4239528139" sldId="941"/>
        </pc:sldMkLst>
      </pc:sldChg>
      <pc:sldChg chg="delSp modSp mod">
        <pc:chgData name="Yoel Kortick" userId="167978f5-7f40-4909-85d5-d4149554ad4e" providerId="ADAL" clId="{94A9FCC8-4889-4501-A07C-1CA7B048EFCC}" dt="2024-08-08T16:04:56.072" v="37"/>
        <pc:sldMkLst>
          <pc:docMk/>
          <pc:sldMk cId="292656038" sldId="949"/>
        </pc:sldMkLst>
        <pc:spChg chg="del">
          <ac:chgData name="Yoel Kortick" userId="167978f5-7f40-4909-85d5-d4149554ad4e" providerId="ADAL" clId="{94A9FCC8-4889-4501-A07C-1CA7B048EFCC}" dt="2024-08-08T16:04:18.210" v="29" actId="21"/>
          <ac:spMkLst>
            <pc:docMk/>
            <pc:sldMk cId="292656038" sldId="949"/>
            <ac:spMk id="4" creationId="{05312073-52F2-4873-5110-DB6BAB58589B}"/>
          </ac:spMkLst>
        </pc:spChg>
        <pc:spChg chg="mod">
          <ac:chgData name="Yoel Kortick" userId="167978f5-7f40-4909-85d5-d4149554ad4e" providerId="ADAL" clId="{94A9FCC8-4889-4501-A07C-1CA7B048EFCC}" dt="2024-08-08T16:04:56.072" v="37"/>
          <ac:spMkLst>
            <pc:docMk/>
            <pc:sldMk cId="292656038" sldId="949"/>
            <ac:spMk id="11" creationId="{1ACE3884-5DD3-4F86-13C6-FF34F1D35C8C}"/>
          </ac:spMkLst>
        </pc:spChg>
        <pc:picChg chg="del">
          <ac:chgData name="Yoel Kortick" userId="167978f5-7f40-4909-85d5-d4149554ad4e" providerId="ADAL" clId="{94A9FCC8-4889-4501-A07C-1CA7B048EFCC}" dt="2024-08-08T16:04:18.210" v="29" actId="21"/>
          <ac:picMkLst>
            <pc:docMk/>
            <pc:sldMk cId="292656038" sldId="949"/>
            <ac:picMk id="3" creationId="{99F7B550-12AE-6844-22C1-2F86C8C8156B}"/>
          </ac:picMkLst>
        </pc:picChg>
      </pc:sldChg>
      <pc:sldChg chg="addSp modSp mod">
        <pc:chgData name="Yoel Kortick" userId="167978f5-7f40-4909-85d5-d4149554ad4e" providerId="ADAL" clId="{94A9FCC8-4889-4501-A07C-1CA7B048EFCC}" dt="2024-08-08T16:05:34.976" v="50" actId="14100"/>
        <pc:sldMkLst>
          <pc:docMk/>
          <pc:sldMk cId="377312541" sldId="950"/>
        </pc:sldMkLst>
        <pc:spChg chg="add mod">
          <ac:chgData name="Yoel Kortick" userId="167978f5-7f40-4909-85d5-d4149554ad4e" providerId="ADAL" clId="{94A9FCC8-4889-4501-A07C-1CA7B048EFCC}" dt="2024-08-08T16:04:21.956" v="30"/>
          <ac:spMkLst>
            <pc:docMk/>
            <pc:sldMk cId="377312541" sldId="950"/>
            <ac:spMk id="4" creationId="{05312073-52F2-4873-5110-DB6BAB58589B}"/>
          </ac:spMkLst>
        </pc:spChg>
        <pc:spChg chg="mod">
          <ac:chgData name="Yoel Kortick" userId="167978f5-7f40-4909-85d5-d4149554ad4e" providerId="ADAL" clId="{94A9FCC8-4889-4501-A07C-1CA7B048EFCC}" dt="2024-08-08T16:05:34.976" v="50" actId="14100"/>
          <ac:spMkLst>
            <pc:docMk/>
            <pc:sldMk cId="377312541" sldId="950"/>
            <ac:spMk id="11" creationId="{1ACE3884-5DD3-4F86-13C6-FF34F1D35C8C}"/>
          </ac:spMkLst>
        </pc:spChg>
        <pc:picChg chg="add mod">
          <ac:chgData name="Yoel Kortick" userId="167978f5-7f40-4909-85d5-d4149554ad4e" providerId="ADAL" clId="{94A9FCC8-4889-4501-A07C-1CA7B048EFCC}" dt="2024-08-08T16:04:21.956" v="30"/>
          <ac:picMkLst>
            <pc:docMk/>
            <pc:sldMk cId="377312541" sldId="950"/>
            <ac:picMk id="3" creationId="{99F7B550-12AE-6844-22C1-2F86C8C8156B}"/>
          </ac:picMkLst>
        </pc:picChg>
      </pc:sldChg>
      <pc:sldChg chg="addSp modSp mod">
        <pc:chgData name="Yoel Kortick" userId="167978f5-7f40-4909-85d5-d4149554ad4e" providerId="ADAL" clId="{94A9FCC8-4889-4501-A07C-1CA7B048EFCC}" dt="2024-08-08T16:07:28.137" v="201" actId="207"/>
        <pc:sldMkLst>
          <pc:docMk/>
          <pc:sldMk cId="3420794584" sldId="951"/>
        </pc:sldMkLst>
        <pc:spChg chg="add mod">
          <ac:chgData name="Yoel Kortick" userId="167978f5-7f40-4909-85d5-d4149554ad4e" providerId="ADAL" clId="{94A9FCC8-4889-4501-A07C-1CA7B048EFCC}" dt="2024-08-08T16:07:28.137" v="201" actId="207"/>
          <ac:spMkLst>
            <pc:docMk/>
            <pc:sldMk cId="3420794584" sldId="951"/>
            <ac:spMk id="2" creationId="{B188E33F-BC3C-594E-974B-C8BF28846468}"/>
          </ac:spMkLst>
        </pc:spChg>
        <pc:spChg chg="mod">
          <ac:chgData name="Yoel Kortick" userId="167978f5-7f40-4909-85d5-d4149554ad4e" providerId="ADAL" clId="{94A9FCC8-4889-4501-A07C-1CA7B048EFCC}" dt="2024-08-08T16:06:31.084" v="112" actId="20577"/>
          <ac:spMkLst>
            <pc:docMk/>
            <pc:sldMk cId="3420794584" sldId="951"/>
            <ac:spMk id="11" creationId="{1ACE3884-5DD3-4F86-13C6-FF34F1D35C8C}"/>
          </ac:spMkLst>
        </pc:spChg>
      </pc:sldChg>
      <pc:sldChg chg="addSp modSp mod">
        <pc:chgData name="Yoel Kortick" userId="167978f5-7f40-4909-85d5-d4149554ad4e" providerId="ADAL" clId="{94A9FCC8-4889-4501-A07C-1CA7B048EFCC}" dt="2024-08-08T16:08:15.807" v="250" actId="11529"/>
        <pc:sldMkLst>
          <pc:docMk/>
          <pc:sldMk cId="1354551685" sldId="952"/>
        </pc:sldMkLst>
        <pc:spChg chg="add mod">
          <ac:chgData name="Yoel Kortick" userId="167978f5-7f40-4909-85d5-d4149554ad4e" providerId="ADAL" clId="{94A9FCC8-4889-4501-A07C-1CA7B048EFCC}" dt="2024-08-08T16:08:08.672" v="249" actId="14100"/>
          <ac:spMkLst>
            <pc:docMk/>
            <pc:sldMk cId="1354551685" sldId="952"/>
            <ac:spMk id="2" creationId="{7549D07B-519B-8622-38AF-432A20AF86CD}"/>
          </ac:spMkLst>
        </pc:spChg>
        <pc:cxnChg chg="add">
          <ac:chgData name="Yoel Kortick" userId="167978f5-7f40-4909-85d5-d4149554ad4e" providerId="ADAL" clId="{94A9FCC8-4889-4501-A07C-1CA7B048EFCC}" dt="2024-08-08T16:08:15.807" v="250" actId="11529"/>
          <ac:cxnSpMkLst>
            <pc:docMk/>
            <pc:sldMk cId="1354551685" sldId="952"/>
            <ac:cxnSpMk id="6" creationId="{1600B0D2-987A-98F8-FEBF-8F02AE8B80CC}"/>
          </ac:cxnSpMkLst>
        </pc:cxnChg>
      </pc:sldChg>
      <pc:sldChg chg="addSp delSp modSp mod">
        <pc:chgData name="Yoel Kortick" userId="167978f5-7f40-4909-85d5-d4149554ad4e" providerId="ADAL" clId="{94A9FCC8-4889-4501-A07C-1CA7B048EFCC}" dt="2024-08-08T16:09:35.495" v="355" actId="33524"/>
        <pc:sldMkLst>
          <pc:docMk/>
          <pc:sldMk cId="4190231975" sldId="953"/>
        </pc:sldMkLst>
        <pc:spChg chg="add del">
          <ac:chgData name="Yoel Kortick" userId="167978f5-7f40-4909-85d5-d4149554ad4e" providerId="ADAL" clId="{94A9FCC8-4889-4501-A07C-1CA7B048EFCC}" dt="2024-08-08T16:08:51.513" v="252" actId="22"/>
          <ac:spMkLst>
            <pc:docMk/>
            <pc:sldMk cId="4190231975" sldId="953"/>
            <ac:spMk id="4" creationId="{1671C630-4D20-E2F4-5FDE-03259101188D}"/>
          </ac:spMkLst>
        </pc:spChg>
        <pc:spChg chg="add mod">
          <ac:chgData name="Yoel Kortick" userId="167978f5-7f40-4909-85d5-d4149554ad4e" providerId="ADAL" clId="{94A9FCC8-4889-4501-A07C-1CA7B048EFCC}" dt="2024-08-08T16:09:35.495" v="355" actId="33524"/>
          <ac:spMkLst>
            <pc:docMk/>
            <pc:sldMk cId="4190231975" sldId="953"/>
            <ac:spMk id="6" creationId="{E9EBDA3F-91C4-DBDF-17BF-B0494B50C4E0}"/>
          </ac:spMkLst>
        </pc:spChg>
        <pc:cxnChg chg="add mod">
          <ac:chgData name="Yoel Kortick" userId="167978f5-7f40-4909-85d5-d4149554ad4e" providerId="ADAL" clId="{94A9FCC8-4889-4501-A07C-1CA7B048EFCC}" dt="2024-08-08T16:09:06.404" v="255" actId="14100"/>
          <ac:cxnSpMkLst>
            <pc:docMk/>
            <pc:sldMk cId="4190231975" sldId="953"/>
            <ac:cxnSpMk id="7" creationId="{34EB6647-AE29-74F0-662C-8EBC1BEC4190}"/>
          </ac:cxnSpMkLst>
        </pc:cxnChg>
      </pc:sldChg>
      <pc:sldChg chg="modSp mod">
        <pc:chgData name="Yoel Kortick" userId="167978f5-7f40-4909-85d5-d4149554ad4e" providerId="ADAL" clId="{94A9FCC8-4889-4501-A07C-1CA7B048EFCC}" dt="2024-08-08T16:09:52.487" v="356" actId="33524"/>
        <pc:sldMkLst>
          <pc:docMk/>
          <pc:sldMk cId="629516196" sldId="954"/>
        </pc:sldMkLst>
        <pc:spChg chg="mod">
          <ac:chgData name="Yoel Kortick" userId="167978f5-7f40-4909-85d5-d4149554ad4e" providerId="ADAL" clId="{94A9FCC8-4889-4501-A07C-1CA7B048EFCC}" dt="2024-08-08T16:09:52.487" v="356" actId="33524"/>
          <ac:spMkLst>
            <pc:docMk/>
            <pc:sldMk cId="629516196" sldId="954"/>
            <ac:spMk id="11" creationId="{1ACE3884-5DD3-4F86-13C6-FF34F1D35C8C}"/>
          </ac:spMkLst>
        </pc:spChg>
      </pc:sldChg>
      <pc:sldChg chg="addSp delSp modSp mod">
        <pc:chgData name="Yoel Kortick" userId="167978f5-7f40-4909-85d5-d4149554ad4e" providerId="ADAL" clId="{94A9FCC8-4889-4501-A07C-1CA7B048EFCC}" dt="2024-08-08T16:11:23.027" v="414" actId="1038"/>
        <pc:sldMkLst>
          <pc:docMk/>
          <pc:sldMk cId="8132024" sldId="957"/>
        </pc:sldMkLst>
        <pc:spChg chg="add del mod">
          <ac:chgData name="Yoel Kortick" userId="167978f5-7f40-4909-85d5-d4149554ad4e" providerId="ADAL" clId="{94A9FCC8-4889-4501-A07C-1CA7B048EFCC}" dt="2024-08-08T16:10:29.043" v="373" actId="478"/>
          <ac:spMkLst>
            <pc:docMk/>
            <pc:sldMk cId="8132024" sldId="957"/>
            <ac:spMk id="2" creationId="{C7FBE6E2-41CF-5D9B-B101-E29ED5A1D6FF}"/>
          </ac:spMkLst>
        </pc:spChg>
        <pc:spChg chg="add mod">
          <ac:chgData name="Yoel Kortick" userId="167978f5-7f40-4909-85d5-d4149554ad4e" providerId="ADAL" clId="{94A9FCC8-4889-4501-A07C-1CA7B048EFCC}" dt="2024-08-08T16:11:12.455" v="409" actId="20577"/>
          <ac:spMkLst>
            <pc:docMk/>
            <pc:sldMk cId="8132024" sldId="957"/>
            <ac:spMk id="6" creationId="{669AD03F-741C-1C88-E4B3-8FED0148EF74}"/>
          </ac:spMkLst>
        </pc:spChg>
        <pc:cxnChg chg="add mod">
          <ac:chgData name="Yoel Kortick" userId="167978f5-7f40-4909-85d5-d4149554ad4e" providerId="ADAL" clId="{94A9FCC8-4889-4501-A07C-1CA7B048EFCC}" dt="2024-08-08T16:11:23.027" v="414" actId="1038"/>
          <ac:cxnSpMkLst>
            <pc:docMk/>
            <pc:sldMk cId="8132024" sldId="957"/>
            <ac:cxnSpMk id="8" creationId="{2A038A9B-A562-A9B0-9D40-B3E0E478963F}"/>
          </ac:cxnSpMkLst>
        </pc:cxnChg>
      </pc:sldChg>
      <pc:sldChg chg="del">
        <pc:chgData name="Yoel Kortick" userId="167978f5-7f40-4909-85d5-d4149554ad4e" providerId="ADAL" clId="{94A9FCC8-4889-4501-A07C-1CA7B048EFCC}" dt="2024-08-08T16:13:15.253" v="415" actId="47"/>
        <pc:sldMkLst>
          <pc:docMk/>
          <pc:sldMk cId="2588941276" sldId="959"/>
        </pc:sldMkLst>
      </pc:sldChg>
      <pc:sldChg chg="del">
        <pc:chgData name="Yoel Kortick" userId="167978f5-7f40-4909-85d5-d4149554ad4e" providerId="ADAL" clId="{94A9FCC8-4889-4501-A07C-1CA7B048EFCC}" dt="2024-08-08T16:13:15.253" v="415" actId="47"/>
        <pc:sldMkLst>
          <pc:docMk/>
          <pc:sldMk cId="750685153" sldId="960"/>
        </pc:sldMkLst>
      </pc:sldChg>
      <pc:sldChg chg="del">
        <pc:chgData name="Yoel Kortick" userId="167978f5-7f40-4909-85d5-d4149554ad4e" providerId="ADAL" clId="{94A9FCC8-4889-4501-A07C-1CA7B048EFCC}" dt="2024-08-08T16:13:15.253" v="415" actId="47"/>
        <pc:sldMkLst>
          <pc:docMk/>
          <pc:sldMk cId="453308646" sldId="961"/>
        </pc:sldMkLst>
      </pc:sldChg>
    </pc:docChg>
  </pc:docChgLst>
  <pc:docChgLst>
    <pc:chgData name="Yoel Kortick" userId="167978f5-7f40-4909-85d5-d4149554ad4e" providerId="ADAL" clId="{A342A5EE-A6B0-4C4C-B1D9-2F22368D26C3}"/>
    <pc:docChg chg="undo custSel addSld delSld modSld modSection">
      <pc:chgData name="Yoel Kortick" userId="167978f5-7f40-4909-85d5-d4149554ad4e" providerId="ADAL" clId="{A342A5EE-A6B0-4C4C-B1D9-2F22368D26C3}" dt="2024-08-08T15:26:10.924" v="8319" actId="20577"/>
      <pc:docMkLst>
        <pc:docMk/>
      </pc:docMkLst>
      <pc:sldChg chg="modSp mod">
        <pc:chgData name="Yoel Kortick" userId="167978f5-7f40-4909-85d5-d4149554ad4e" providerId="ADAL" clId="{A342A5EE-A6B0-4C4C-B1D9-2F22368D26C3}" dt="2024-08-08T15:26:10.924" v="8319" actId="20577"/>
        <pc:sldMkLst>
          <pc:docMk/>
          <pc:sldMk cId="2594056538" sldId="647"/>
        </pc:sldMkLst>
        <pc:spChg chg="mod">
          <ac:chgData name="Yoel Kortick" userId="167978f5-7f40-4909-85d5-d4149554ad4e" providerId="ADAL" clId="{A342A5EE-A6B0-4C4C-B1D9-2F22368D26C3}" dt="2024-08-08T11:47:35.613" v="7613" actId="5793"/>
          <ac:spMkLst>
            <pc:docMk/>
            <pc:sldMk cId="2594056538" sldId="647"/>
            <ac:spMk id="3" creationId="{CB9463A4-51FE-33CE-9ECD-B99FC1EC1880}"/>
          </ac:spMkLst>
        </pc:spChg>
        <pc:spChg chg="mod">
          <ac:chgData name="Yoel Kortick" userId="167978f5-7f40-4909-85d5-d4149554ad4e" providerId="ADAL" clId="{A342A5EE-A6B0-4C4C-B1D9-2F22368D26C3}" dt="2024-08-08T15:26:10.924" v="8319" actId="20577"/>
          <ac:spMkLst>
            <pc:docMk/>
            <pc:sldMk cId="2594056538" sldId="647"/>
            <ac:spMk id="21" creationId="{4B557451-4271-4B3E-23ED-1E236F2D7796}"/>
          </ac:spMkLst>
        </pc:spChg>
      </pc:sldChg>
      <pc:sldChg chg="modSp mod">
        <pc:chgData name="Yoel Kortick" userId="167978f5-7f40-4909-85d5-d4149554ad4e" providerId="ADAL" clId="{A342A5EE-A6B0-4C4C-B1D9-2F22368D26C3}" dt="2024-08-08T11:30:46.231" v="6533" actId="13926"/>
        <pc:sldMkLst>
          <pc:docMk/>
          <pc:sldMk cId="2401584553" sldId="696"/>
        </pc:sldMkLst>
        <pc:spChg chg="mod">
          <ac:chgData name="Yoel Kortick" userId="167978f5-7f40-4909-85d5-d4149554ad4e" providerId="ADAL" clId="{A342A5EE-A6B0-4C4C-B1D9-2F22368D26C3}" dt="2024-08-08T11:30:46.231" v="6533" actId="13926"/>
          <ac:spMkLst>
            <pc:docMk/>
            <pc:sldMk cId="2401584553" sldId="696"/>
            <ac:spMk id="6" creationId="{65F3B852-286D-55BD-2B1D-F4756EAB082C}"/>
          </ac:spMkLst>
        </pc:spChg>
      </pc:sldChg>
      <pc:sldChg chg="modSp">
        <pc:chgData name="Yoel Kortick" userId="167978f5-7f40-4909-85d5-d4149554ad4e" providerId="ADAL" clId="{A342A5EE-A6B0-4C4C-B1D9-2F22368D26C3}" dt="2024-08-08T10:44:13.834" v="5104"/>
        <pc:sldMkLst>
          <pc:docMk/>
          <pc:sldMk cId="1200987725" sldId="728"/>
        </pc:sldMkLst>
        <pc:spChg chg="mod">
          <ac:chgData name="Yoel Kortick" userId="167978f5-7f40-4909-85d5-d4149554ad4e" providerId="ADAL" clId="{A342A5EE-A6B0-4C4C-B1D9-2F22368D26C3}" dt="2024-08-08T10:44:13.834" v="5104"/>
          <ac:spMkLst>
            <pc:docMk/>
            <pc:sldMk cId="1200987725" sldId="728"/>
            <ac:spMk id="13" creationId="{F4F9CE6C-EB7E-DBFE-C77E-B97A93A03817}"/>
          </ac:spMkLst>
        </pc:spChg>
      </pc:sldChg>
      <pc:sldChg chg="modSp mod">
        <pc:chgData name="Yoel Kortick" userId="167978f5-7f40-4909-85d5-d4149554ad4e" providerId="ADAL" clId="{A342A5EE-A6B0-4C4C-B1D9-2F22368D26C3}" dt="2024-08-08T10:36:50.182" v="4708" actId="20577"/>
        <pc:sldMkLst>
          <pc:docMk/>
          <pc:sldMk cId="205476733" sldId="759"/>
        </pc:sldMkLst>
        <pc:spChg chg="mod">
          <ac:chgData name="Yoel Kortick" userId="167978f5-7f40-4909-85d5-d4149554ad4e" providerId="ADAL" clId="{A342A5EE-A6B0-4C4C-B1D9-2F22368D26C3}" dt="2024-08-08T10:36:50.182" v="4708" actId="20577"/>
          <ac:spMkLst>
            <pc:docMk/>
            <pc:sldMk cId="205476733" sldId="759"/>
            <ac:spMk id="13" creationId="{F4F9CE6C-EB7E-DBFE-C77E-B97A93A03817}"/>
          </ac:spMkLst>
        </pc:spChg>
      </pc:sldChg>
      <pc:sldChg chg="addSp delSp modSp mod">
        <pc:chgData name="Yoel Kortick" userId="167978f5-7f40-4909-85d5-d4149554ad4e" providerId="ADAL" clId="{A342A5EE-A6B0-4C4C-B1D9-2F22368D26C3}" dt="2024-08-08T10:45:48.358" v="5239" actId="14100"/>
        <pc:sldMkLst>
          <pc:docMk/>
          <pc:sldMk cId="912262870" sldId="765"/>
        </pc:sldMkLst>
        <pc:spChg chg="mod">
          <ac:chgData name="Yoel Kortick" userId="167978f5-7f40-4909-85d5-d4149554ad4e" providerId="ADAL" clId="{A342A5EE-A6B0-4C4C-B1D9-2F22368D26C3}" dt="2024-08-08T10:45:39.922" v="5230" actId="1036"/>
          <ac:spMkLst>
            <pc:docMk/>
            <pc:sldMk cId="912262870" sldId="765"/>
            <ac:spMk id="4" creationId="{6280CCC4-8A6E-87D5-8BDE-E5D4C121D69A}"/>
          </ac:spMkLst>
        </pc:spChg>
        <pc:spChg chg="del">
          <ac:chgData name="Yoel Kortick" userId="167978f5-7f40-4909-85d5-d4149554ad4e" providerId="ADAL" clId="{A342A5EE-A6B0-4C4C-B1D9-2F22368D26C3}" dt="2024-08-08T06:11:08.566" v="1408" actId="478"/>
          <ac:spMkLst>
            <pc:docMk/>
            <pc:sldMk cId="912262870" sldId="765"/>
            <ac:spMk id="5" creationId="{EF225FAA-0E30-32D3-14E5-1A5136FFEF3D}"/>
          </ac:spMkLst>
        </pc:spChg>
        <pc:spChg chg="mod">
          <ac:chgData name="Yoel Kortick" userId="167978f5-7f40-4909-85d5-d4149554ad4e" providerId="ADAL" clId="{A342A5EE-A6B0-4C4C-B1D9-2F22368D26C3}" dt="2024-08-08T10:37:10.776" v="4721" actId="404"/>
          <ac:spMkLst>
            <pc:docMk/>
            <pc:sldMk cId="912262870" sldId="765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10:45:48.358" v="5239" actId="14100"/>
          <ac:spMkLst>
            <pc:docMk/>
            <pc:sldMk cId="912262870" sldId="765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A342A5EE-A6B0-4C4C-B1D9-2F22368D26C3}" dt="2024-08-08T10:45:39.922" v="5230" actId="1036"/>
          <ac:picMkLst>
            <pc:docMk/>
            <pc:sldMk cId="912262870" sldId="765"/>
            <ac:picMk id="2" creationId="{CF6FDCD4-196D-5D23-E12C-D422925A88F0}"/>
          </ac:picMkLst>
        </pc:picChg>
        <pc:picChg chg="del">
          <ac:chgData name="Yoel Kortick" userId="167978f5-7f40-4909-85d5-d4149554ad4e" providerId="ADAL" clId="{A342A5EE-A6B0-4C4C-B1D9-2F22368D26C3}" dt="2024-08-08T06:10:56.193" v="1403" actId="478"/>
          <ac:picMkLst>
            <pc:docMk/>
            <pc:sldMk cId="912262870" sldId="765"/>
            <ac:picMk id="3" creationId="{DAA3FCAF-CC08-DEBD-70AE-6D203A9EF33B}"/>
          </ac:picMkLst>
        </pc:picChg>
      </pc:sldChg>
      <pc:sldChg chg="modSp">
        <pc:chgData name="Yoel Kortick" userId="167978f5-7f40-4909-85d5-d4149554ad4e" providerId="ADAL" clId="{A342A5EE-A6B0-4C4C-B1D9-2F22368D26C3}" dt="2024-08-08T11:30:28.315" v="6523"/>
        <pc:sldMkLst>
          <pc:docMk/>
          <pc:sldMk cId="2013336910" sldId="766"/>
        </pc:sldMkLst>
        <pc:spChg chg="mod">
          <ac:chgData name="Yoel Kortick" userId="167978f5-7f40-4909-85d5-d4149554ad4e" providerId="ADAL" clId="{A342A5EE-A6B0-4C4C-B1D9-2F22368D26C3}" dt="2024-08-08T11:30:28.315" v="6523"/>
          <ac:spMkLst>
            <pc:docMk/>
            <pc:sldMk cId="2013336910" sldId="766"/>
            <ac:spMk id="13" creationId="{F4F9CE6C-EB7E-DBFE-C77E-B97A93A03817}"/>
          </ac:spMkLst>
        </pc:spChg>
      </pc:sldChg>
      <pc:sldChg chg="addSp delSp modSp mod">
        <pc:chgData name="Yoel Kortick" userId="167978f5-7f40-4909-85d5-d4149554ad4e" providerId="ADAL" clId="{A342A5EE-A6B0-4C4C-B1D9-2F22368D26C3}" dt="2024-08-08T11:38:24.168" v="6921" actId="20577"/>
        <pc:sldMkLst>
          <pc:docMk/>
          <pc:sldMk cId="1368566295" sldId="767"/>
        </pc:sldMkLst>
        <pc:spChg chg="del">
          <ac:chgData name="Yoel Kortick" userId="167978f5-7f40-4909-85d5-d4149554ad4e" providerId="ADAL" clId="{A342A5EE-A6B0-4C4C-B1D9-2F22368D26C3}" dt="2024-08-08T07:24:43.207" v="2654" actId="478"/>
          <ac:spMkLst>
            <pc:docMk/>
            <pc:sldMk cId="1368566295" sldId="767"/>
            <ac:spMk id="4" creationId="{771A6BC6-FD98-94E8-21CB-8ED85DB74483}"/>
          </ac:spMkLst>
        </pc:spChg>
        <pc:spChg chg="add del">
          <ac:chgData name="Yoel Kortick" userId="167978f5-7f40-4909-85d5-d4149554ad4e" providerId="ADAL" clId="{A342A5EE-A6B0-4C4C-B1D9-2F22368D26C3}" dt="2024-08-08T11:35:10.586" v="6648" actId="478"/>
          <ac:spMkLst>
            <pc:docMk/>
            <pc:sldMk cId="1368566295" sldId="767"/>
            <ac:spMk id="6" creationId="{AF3A2BE5-1660-F3C3-D533-4FAFC5CA38B3}"/>
          </ac:spMkLst>
        </pc:spChg>
        <pc:spChg chg="mod">
          <ac:chgData name="Yoel Kortick" userId="167978f5-7f40-4909-85d5-d4149554ad4e" providerId="ADAL" clId="{A342A5EE-A6B0-4C4C-B1D9-2F22368D26C3}" dt="2024-08-08T11:31:08.166" v="6534" actId="404"/>
          <ac:spMkLst>
            <pc:docMk/>
            <pc:sldMk cId="1368566295" sldId="767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11:38:24.168" v="6921" actId="20577"/>
          <ac:spMkLst>
            <pc:docMk/>
            <pc:sldMk cId="1368566295" sldId="767"/>
            <ac:spMk id="11" creationId="{1ACE3884-5DD3-4F86-13C6-FF34F1D35C8C}"/>
          </ac:spMkLst>
        </pc:spChg>
        <pc:picChg chg="del">
          <ac:chgData name="Yoel Kortick" userId="167978f5-7f40-4909-85d5-d4149554ad4e" providerId="ADAL" clId="{A342A5EE-A6B0-4C4C-B1D9-2F22368D26C3}" dt="2024-08-08T07:24:41.321" v="2653" actId="478"/>
          <ac:picMkLst>
            <pc:docMk/>
            <pc:sldMk cId="1368566295" sldId="767"/>
            <ac:picMk id="3" creationId="{28673D1B-5EF7-CD0D-16D8-E3D9013562A6}"/>
          </ac:picMkLst>
        </pc:picChg>
        <pc:picChg chg="add del mod">
          <ac:chgData name="Yoel Kortick" userId="167978f5-7f40-4909-85d5-d4149554ad4e" providerId="ADAL" clId="{A342A5EE-A6B0-4C4C-B1D9-2F22368D26C3}" dt="2024-08-08T11:35:10.586" v="6648" actId="478"/>
          <ac:picMkLst>
            <pc:docMk/>
            <pc:sldMk cId="1368566295" sldId="767"/>
            <ac:picMk id="5" creationId="{E63EE589-8FD5-8DCF-86C9-33AF8BA145BF}"/>
          </ac:picMkLst>
        </pc:picChg>
      </pc:sldChg>
      <pc:sldChg chg="addSp delSp modSp mod">
        <pc:chgData name="Yoel Kortick" userId="167978f5-7f40-4909-85d5-d4149554ad4e" providerId="ADAL" clId="{A342A5EE-A6B0-4C4C-B1D9-2F22368D26C3}" dt="2024-08-08T11:56:17.669" v="7869" actId="255"/>
        <pc:sldMkLst>
          <pc:docMk/>
          <pc:sldMk cId="2470152550" sldId="865"/>
        </pc:sldMkLst>
        <pc:spChg chg="del mod">
          <ac:chgData name="Yoel Kortick" userId="167978f5-7f40-4909-85d5-d4149554ad4e" providerId="ADAL" clId="{A342A5EE-A6B0-4C4C-B1D9-2F22368D26C3}" dt="2024-08-08T05:30:32.745" v="6" actId="478"/>
          <ac:spMkLst>
            <pc:docMk/>
            <pc:sldMk cId="2470152550" sldId="865"/>
            <ac:spMk id="4" creationId="{9CBCD717-1DC1-2608-3D5A-7ECD9297188A}"/>
          </ac:spMkLst>
        </pc:spChg>
        <pc:spChg chg="mod">
          <ac:chgData name="Yoel Kortick" userId="167978f5-7f40-4909-85d5-d4149554ad4e" providerId="ADAL" clId="{A342A5EE-A6B0-4C4C-B1D9-2F22368D26C3}" dt="2024-08-08T10:44:13.834" v="5104"/>
          <ac:spMkLst>
            <pc:docMk/>
            <pc:sldMk cId="2470152550" sldId="865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11:56:17.669" v="7869" actId="255"/>
          <ac:spMkLst>
            <pc:docMk/>
            <pc:sldMk cId="2470152550" sldId="865"/>
            <ac:spMk id="11" creationId="{1ACE3884-5DD3-4F86-13C6-FF34F1D35C8C}"/>
          </ac:spMkLst>
        </pc:spChg>
        <pc:picChg chg="del">
          <ac:chgData name="Yoel Kortick" userId="167978f5-7f40-4909-85d5-d4149554ad4e" providerId="ADAL" clId="{A342A5EE-A6B0-4C4C-B1D9-2F22368D26C3}" dt="2024-08-08T05:30:29.940" v="4" actId="478"/>
          <ac:picMkLst>
            <pc:docMk/>
            <pc:sldMk cId="2470152550" sldId="865"/>
            <ac:picMk id="3" creationId="{BFD0A085-E84E-6921-DBDC-0A07CF9BEFCC}"/>
          </ac:picMkLst>
        </pc:picChg>
        <pc:picChg chg="add del mod">
          <ac:chgData name="Yoel Kortick" userId="167978f5-7f40-4909-85d5-d4149554ad4e" providerId="ADAL" clId="{A342A5EE-A6B0-4C4C-B1D9-2F22368D26C3}" dt="2024-08-08T05:37:23.272" v="200" actId="478"/>
          <ac:picMkLst>
            <pc:docMk/>
            <pc:sldMk cId="2470152550" sldId="865"/>
            <ac:picMk id="5" creationId="{33627805-660F-0F52-A1AA-424412D7B51C}"/>
          </ac:picMkLst>
        </pc:picChg>
        <pc:cxnChg chg="del">
          <ac:chgData name="Yoel Kortick" userId="167978f5-7f40-4909-85d5-d4149554ad4e" providerId="ADAL" clId="{A342A5EE-A6B0-4C4C-B1D9-2F22368D26C3}" dt="2024-08-08T05:30:30.791" v="5" actId="478"/>
          <ac:cxnSpMkLst>
            <pc:docMk/>
            <pc:sldMk cId="2470152550" sldId="865"/>
            <ac:cxnSpMk id="6" creationId="{F898701B-54CF-771F-B95D-C3E167140C86}"/>
          </ac:cxnSpMkLst>
        </pc:cxnChg>
      </pc:sldChg>
      <pc:sldChg chg="modSp">
        <pc:chgData name="Yoel Kortick" userId="167978f5-7f40-4909-85d5-d4149554ad4e" providerId="ADAL" clId="{A342A5EE-A6B0-4C4C-B1D9-2F22368D26C3}" dt="2024-08-08T10:43:58.383" v="5103"/>
        <pc:sldMkLst>
          <pc:docMk/>
          <pc:sldMk cId="2856422183" sldId="893"/>
        </pc:sldMkLst>
        <pc:spChg chg="mod">
          <ac:chgData name="Yoel Kortick" userId="167978f5-7f40-4909-85d5-d4149554ad4e" providerId="ADAL" clId="{A342A5EE-A6B0-4C4C-B1D9-2F22368D26C3}" dt="2024-08-08T10:43:58.383" v="5103"/>
          <ac:spMkLst>
            <pc:docMk/>
            <pc:sldMk cId="2856422183" sldId="893"/>
            <ac:spMk id="13" creationId="{F4F9CE6C-EB7E-DBFE-C77E-B97A93A03817}"/>
          </ac:spMkLst>
        </pc:spChg>
      </pc:sldChg>
      <pc:sldChg chg="addSp delSp modSp mod">
        <pc:chgData name="Yoel Kortick" userId="167978f5-7f40-4909-85d5-d4149554ad4e" providerId="ADAL" clId="{A342A5EE-A6B0-4C4C-B1D9-2F22368D26C3}" dt="2024-08-08T10:43:58.383" v="5103"/>
        <pc:sldMkLst>
          <pc:docMk/>
          <pc:sldMk cId="2930318453" sldId="894"/>
        </pc:sldMkLst>
        <pc:spChg chg="mod">
          <ac:chgData name="Yoel Kortick" userId="167978f5-7f40-4909-85d5-d4149554ad4e" providerId="ADAL" clId="{A342A5EE-A6B0-4C4C-B1D9-2F22368D26C3}" dt="2024-08-08T07:48:08.801" v="3622" actId="14100"/>
          <ac:spMkLst>
            <pc:docMk/>
            <pc:sldMk cId="2930318453" sldId="894"/>
            <ac:spMk id="2" creationId="{F73B0E7F-8AD7-D864-EC51-185EE602735C}"/>
          </ac:spMkLst>
        </pc:spChg>
        <pc:spChg chg="mod">
          <ac:chgData name="Yoel Kortick" userId="167978f5-7f40-4909-85d5-d4149554ad4e" providerId="ADAL" clId="{A342A5EE-A6B0-4C4C-B1D9-2F22368D26C3}" dt="2024-08-08T10:43:58.383" v="5103"/>
          <ac:spMkLst>
            <pc:docMk/>
            <pc:sldMk cId="2930318453" sldId="894"/>
            <ac:spMk id="4" creationId="{9EF35AAD-6DBE-B756-5965-9D6F5BEE6A01}"/>
          </ac:spMkLst>
        </pc:spChg>
        <pc:spChg chg="add mod">
          <ac:chgData name="Yoel Kortick" userId="167978f5-7f40-4909-85d5-d4149554ad4e" providerId="ADAL" clId="{A342A5EE-A6B0-4C4C-B1D9-2F22368D26C3}" dt="2024-08-08T07:48:08.801" v="3622" actId="14100"/>
          <ac:spMkLst>
            <pc:docMk/>
            <pc:sldMk cId="2930318453" sldId="894"/>
            <ac:spMk id="7" creationId="{63FDBB06-EBBB-593C-F921-CBBC98761B9A}"/>
          </ac:spMkLst>
        </pc:spChg>
        <pc:spChg chg="mod">
          <ac:chgData name="Yoel Kortick" userId="167978f5-7f40-4909-85d5-d4149554ad4e" providerId="ADAL" clId="{A342A5EE-A6B0-4C4C-B1D9-2F22368D26C3}" dt="2024-08-08T10:36:11.939" v="4681" actId="6549"/>
          <ac:spMkLst>
            <pc:docMk/>
            <pc:sldMk cId="2930318453" sldId="894"/>
            <ac:spMk id="11" creationId="{1ACE3884-5DD3-4F86-13C6-FF34F1D35C8C}"/>
          </ac:spMkLst>
        </pc:spChg>
        <pc:spChg chg="mod">
          <ac:chgData name="Yoel Kortick" userId="167978f5-7f40-4909-85d5-d4149554ad4e" providerId="ADAL" clId="{A342A5EE-A6B0-4C4C-B1D9-2F22368D26C3}" dt="2024-08-08T06:02:19.084" v="1063" actId="14100"/>
          <ac:spMkLst>
            <pc:docMk/>
            <pc:sldMk cId="2930318453" sldId="894"/>
            <ac:spMk id="12" creationId="{1D7F6E4F-959E-9B4C-D0FF-09623FF48D29}"/>
          </ac:spMkLst>
        </pc:spChg>
        <pc:spChg chg="mod">
          <ac:chgData name="Yoel Kortick" userId="167978f5-7f40-4909-85d5-d4149554ad4e" providerId="ADAL" clId="{A342A5EE-A6B0-4C4C-B1D9-2F22368D26C3}" dt="2024-08-08T06:02:38.385" v="1068" actId="14100"/>
          <ac:spMkLst>
            <pc:docMk/>
            <pc:sldMk cId="2930318453" sldId="894"/>
            <ac:spMk id="13" creationId="{9953C8DE-A1F3-60E3-ED46-DB2C0CB9DBBD}"/>
          </ac:spMkLst>
        </pc:spChg>
        <pc:spChg chg="del">
          <ac:chgData name="Yoel Kortick" userId="167978f5-7f40-4909-85d5-d4149554ad4e" providerId="ADAL" clId="{A342A5EE-A6B0-4C4C-B1D9-2F22368D26C3}" dt="2024-08-08T06:02:43.947" v="1070" actId="478"/>
          <ac:spMkLst>
            <pc:docMk/>
            <pc:sldMk cId="2930318453" sldId="894"/>
            <ac:spMk id="14" creationId="{9D907C67-1D15-5A1D-7CC0-C9774993F97B}"/>
          </ac:spMkLst>
        </pc:spChg>
        <pc:spChg chg="mod">
          <ac:chgData name="Yoel Kortick" userId="167978f5-7f40-4909-85d5-d4149554ad4e" providerId="ADAL" clId="{A342A5EE-A6B0-4C4C-B1D9-2F22368D26C3}" dt="2024-08-08T06:02:24.397" v="1064" actId="1076"/>
          <ac:spMkLst>
            <pc:docMk/>
            <pc:sldMk cId="2930318453" sldId="894"/>
            <ac:spMk id="15" creationId="{916EE23A-8D33-1A21-CA7B-5399F076A847}"/>
          </ac:spMkLst>
        </pc:spChg>
        <pc:spChg chg="mod">
          <ac:chgData name="Yoel Kortick" userId="167978f5-7f40-4909-85d5-d4149554ad4e" providerId="ADAL" clId="{A342A5EE-A6B0-4C4C-B1D9-2F22368D26C3}" dt="2024-08-08T06:02:31.902" v="1066" actId="14100"/>
          <ac:spMkLst>
            <pc:docMk/>
            <pc:sldMk cId="2930318453" sldId="894"/>
            <ac:spMk id="16" creationId="{E8F4A674-9235-6371-E286-D22E091EC693}"/>
          </ac:spMkLst>
        </pc:spChg>
        <pc:picChg chg="add mod ord">
          <ac:chgData name="Yoel Kortick" userId="167978f5-7f40-4909-85d5-d4149554ad4e" providerId="ADAL" clId="{A342A5EE-A6B0-4C4C-B1D9-2F22368D26C3}" dt="2024-08-08T06:02:40.703" v="1069" actId="208"/>
          <ac:picMkLst>
            <pc:docMk/>
            <pc:sldMk cId="2930318453" sldId="894"/>
            <ac:picMk id="6" creationId="{67EEEE86-BCA4-1820-65E3-9E7928E0DFA9}"/>
          </ac:picMkLst>
        </pc:picChg>
        <pc:picChg chg="del">
          <ac:chgData name="Yoel Kortick" userId="167978f5-7f40-4909-85d5-d4149554ad4e" providerId="ADAL" clId="{A342A5EE-A6B0-4C4C-B1D9-2F22368D26C3}" dt="2024-08-08T06:01:00.842" v="1035" actId="478"/>
          <ac:picMkLst>
            <pc:docMk/>
            <pc:sldMk cId="2930318453" sldId="894"/>
            <ac:picMk id="10" creationId="{4C9D6A89-5D19-8078-AC1E-C17A87F6363D}"/>
          </ac:picMkLst>
        </pc:picChg>
        <pc:cxnChg chg="add mod">
          <ac:chgData name="Yoel Kortick" userId="167978f5-7f40-4909-85d5-d4149554ad4e" providerId="ADAL" clId="{A342A5EE-A6B0-4C4C-B1D9-2F22368D26C3}" dt="2024-08-08T06:15:13.126" v="1665" actId="14100"/>
          <ac:cxnSpMkLst>
            <pc:docMk/>
            <pc:sldMk cId="2930318453" sldId="894"/>
            <ac:cxnSpMk id="17" creationId="{1E956A7F-34DB-5A9E-E131-91E335ADCED9}"/>
          </ac:cxnSpMkLst>
        </pc:cxnChg>
        <pc:cxnChg chg="add mod">
          <ac:chgData name="Yoel Kortick" userId="167978f5-7f40-4909-85d5-d4149554ad4e" providerId="ADAL" clId="{A342A5EE-A6B0-4C4C-B1D9-2F22368D26C3}" dt="2024-08-08T06:15:27.383" v="1670" actId="1038"/>
          <ac:cxnSpMkLst>
            <pc:docMk/>
            <pc:sldMk cId="2930318453" sldId="894"/>
            <ac:cxnSpMk id="19" creationId="{960FE98D-3458-1617-F6F6-7A1B1EC50AFD}"/>
          </ac:cxnSpMkLst>
        </pc:cxnChg>
      </pc:sldChg>
      <pc:sldChg chg="modSp">
        <pc:chgData name="Yoel Kortick" userId="167978f5-7f40-4909-85d5-d4149554ad4e" providerId="ADAL" clId="{A342A5EE-A6B0-4C4C-B1D9-2F22368D26C3}" dt="2024-08-08T10:44:13.834" v="5104"/>
        <pc:sldMkLst>
          <pc:docMk/>
          <pc:sldMk cId="1750647774" sldId="897"/>
        </pc:sldMkLst>
        <pc:spChg chg="mod">
          <ac:chgData name="Yoel Kortick" userId="167978f5-7f40-4909-85d5-d4149554ad4e" providerId="ADAL" clId="{A342A5EE-A6B0-4C4C-B1D9-2F22368D26C3}" dt="2024-08-08T10:44:13.834" v="5104"/>
          <ac:spMkLst>
            <pc:docMk/>
            <pc:sldMk cId="1750647774" sldId="897"/>
            <ac:spMk id="11" creationId="{1ACE3884-5DD3-4F86-13C6-FF34F1D35C8C}"/>
          </ac:spMkLst>
        </pc:spChg>
      </pc:sldChg>
      <pc:sldChg chg="modSp">
        <pc:chgData name="Yoel Kortick" userId="167978f5-7f40-4909-85d5-d4149554ad4e" providerId="ADAL" clId="{A342A5EE-A6B0-4C4C-B1D9-2F22368D26C3}" dt="2024-08-08T06:38:04.703" v="2651"/>
        <pc:sldMkLst>
          <pc:docMk/>
          <pc:sldMk cId="3434854241" sldId="898"/>
        </pc:sldMkLst>
        <pc:spChg chg="mod">
          <ac:chgData name="Yoel Kortick" userId="167978f5-7f40-4909-85d5-d4149554ad4e" providerId="ADAL" clId="{A342A5EE-A6B0-4C4C-B1D9-2F22368D26C3}" dt="2024-08-08T06:38:04.703" v="2651"/>
          <ac:spMkLst>
            <pc:docMk/>
            <pc:sldMk cId="3434854241" sldId="898"/>
            <ac:spMk id="2" creationId="{AFCC6C8E-8FA1-5103-6562-3790EDEDF744}"/>
          </ac:spMkLst>
        </pc:spChg>
        <pc:spChg chg="mod">
          <ac:chgData name="Yoel Kortick" userId="167978f5-7f40-4909-85d5-d4149554ad4e" providerId="ADAL" clId="{A342A5EE-A6B0-4C4C-B1D9-2F22368D26C3}" dt="2024-08-08T06:38:04.703" v="2651"/>
          <ac:spMkLst>
            <pc:docMk/>
            <pc:sldMk cId="3434854241" sldId="898"/>
            <ac:spMk id="12" creationId="{FEC906E5-C73E-D301-CC8E-0D63D8436353}"/>
          </ac:spMkLst>
        </pc:spChg>
        <pc:spChg chg="mod">
          <ac:chgData name="Yoel Kortick" userId="167978f5-7f40-4909-85d5-d4149554ad4e" providerId="ADAL" clId="{A342A5EE-A6B0-4C4C-B1D9-2F22368D26C3}" dt="2024-08-08T06:38:04.703" v="2651"/>
          <ac:spMkLst>
            <pc:docMk/>
            <pc:sldMk cId="3434854241" sldId="898"/>
            <ac:spMk id="13" creationId="{4EBAAC78-DCB2-1361-4FA0-CE49370A0336}"/>
          </ac:spMkLst>
        </pc:spChg>
      </pc:sldChg>
      <pc:sldChg chg="modSp mod">
        <pc:chgData name="Yoel Kortick" userId="167978f5-7f40-4909-85d5-d4149554ad4e" providerId="ADAL" clId="{A342A5EE-A6B0-4C4C-B1D9-2F22368D26C3}" dt="2024-08-08T11:53:52.241" v="7639"/>
        <pc:sldMkLst>
          <pc:docMk/>
          <pc:sldMk cId="2860026996" sldId="901"/>
        </pc:sldMkLst>
        <pc:spChg chg="mod">
          <ac:chgData name="Yoel Kortick" userId="167978f5-7f40-4909-85d5-d4149554ad4e" providerId="ADAL" clId="{A342A5EE-A6B0-4C4C-B1D9-2F22368D26C3}" dt="2024-08-08T11:53:52.241" v="7639"/>
          <ac:spMkLst>
            <pc:docMk/>
            <pc:sldMk cId="2860026996" sldId="901"/>
            <ac:spMk id="11" creationId="{1ACE3884-5DD3-4F86-13C6-FF34F1D35C8C}"/>
          </ac:spMkLst>
        </pc:spChg>
      </pc:sldChg>
      <pc:sldChg chg="addSp delSp modSp del mod">
        <pc:chgData name="Yoel Kortick" userId="167978f5-7f40-4909-85d5-d4149554ad4e" providerId="ADAL" clId="{A342A5EE-A6B0-4C4C-B1D9-2F22368D26C3}" dt="2024-08-08T12:07:53.209" v="8254" actId="47"/>
        <pc:sldMkLst>
          <pc:docMk/>
          <pc:sldMk cId="3263830666" sldId="902"/>
        </pc:sldMkLst>
        <pc:spChg chg="del">
          <ac:chgData name="Yoel Kortick" userId="167978f5-7f40-4909-85d5-d4149554ad4e" providerId="ADAL" clId="{A342A5EE-A6B0-4C4C-B1D9-2F22368D26C3}" dt="2024-08-08T07:40:10.847" v="3424" actId="478"/>
          <ac:spMkLst>
            <pc:docMk/>
            <pc:sldMk cId="3263830666" sldId="902"/>
            <ac:spMk id="4" creationId="{1831D2A7-FE51-6E39-BC1C-178B3F575B57}"/>
          </ac:spMkLst>
        </pc:spChg>
        <pc:spChg chg="mod">
          <ac:chgData name="Yoel Kortick" userId="167978f5-7f40-4909-85d5-d4149554ad4e" providerId="ADAL" clId="{A342A5EE-A6B0-4C4C-B1D9-2F22368D26C3}" dt="2024-08-08T07:40:08.546" v="3423" actId="14100"/>
          <ac:spMkLst>
            <pc:docMk/>
            <pc:sldMk cId="3263830666" sldId="902"/>
            <ac:spMk id="5" creationId="{82FB9381-74F3-F180-D7B3-49405B3FC2D4}"/>
          </ac:spMkLst>
        </pc:spChg>
        <pc:spChg chg="mod">
          <ac:chgData name="Yoel Kortick" userId="167978f5-7f40-4909-85d5-d4149554ad4e" providerId="ADAL" clId="{A342A5EE-A6B0-4C4C-B1D9-2F22368D26C3}" dt="2024-08-08T11:30:28.315" v="6523"/>
          <ac:spMkLst>
            <pc:docMk/>
            <pc:sldMk cId="3263830666" sldId="902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07:37:14.991" v="3378" actId="20577"/>
          <ac:spMkLst>
            <pc:docMk/>
            <pc:sldMk cId="3263830666" sldId="902"/>
            <ac:spMk id="11" creationId="{1ACE3884-5DD3-4F86-13C6-FF34F1D35C8C}"/>
          </ac:spMkLst>
        </pc:spChg>
        <pc:picChg chg="del">
          <ac:chgData name="Yoel Kortick" userId="167978f5-7f40-4909-85d5-d4149554ad4e" providerId="ADAL" clId="{A342A5EE-A6B0-4C4C-B1D9-2F22368D26C3}" dt="2024-08-08T07:37:16.348" v="3379" actId="478"/>
          <ac:picMkLst>
            <pc:docMk/>
            <pc:sldMk cId="3263830666" sldId="902"/>
            <ac:picMk id="3" creationId="{AA7E898D-D07E-903B-8B96-BCF88ED2A7CB}"/>
          </ac:picMkLst>
        </pc:picChg>
        <pc:picChg chg="add del mod ord">
          <ac:chgData name="Yoel Kortick" userId="167978f5-7f40-4909-85d5-d4149554ad4e" providerId="ADAL" clId="{A342A5EE-A6B0-4C4C-B1D9-2F22368D26C3}" dt="2024-08-08T07:39:58.251" v="3400" actId="478"/>
          <ac:picMkLst>
            <pc:docMk/>
            <pc:sldMk cId="3263830666" sldId="902"/>
            <ac:picMk id="6" creationId="{52482969-F9B1-0C3B-9AAD-B563F73BF7BE}"/>
          </ac:picMkLst>
        </pc:picChg>
        <pc:picChg chg="add mod ord">
          <ac:chgData name="Yoel Kortick" userId="167978f5-7f40-4909-85d5-d4149554ad4e" providerId="ADAL" clId="{A342A5EE-A6B0-4C4C-B1D9-2F22368D26C3}" dt="2024-08-08T07:40:13.752" v="3425" actId="208"/>
          <ac:picMkLst>
            <pc:docMk/>
            <pc:sldMk cId="3263830666" sldId="902"/>
            <ac:picMk id="8" creationId="{68C5F481-074D-5DE7-9479-74D45EFA66F7}"/>
          </ac:picMkLst>
        </pc:picChg>
      </pc:sldChg>
      <pc:sldChg chg="modSp del mod">
        <pc:chgData name="Yoel Kortick" userId="167978f5-7f40-4909-85d5-d4149554ad4e" providerId="ADAL" clId="{A342A5EE-A6B0-4C4C-B1D9-2F22368D26C3}" dt="2024-08-08T07:40:28.358" v="3427" actId="47"/>
        <pc:sldMkLst>
          <pc:docMk/>
          <pc:sldMk cId="3457724213" sldId="903"/>
        </pc:sldMkLst>
        <pc:spChg chg="mod">
          <ac:chgData name="Yoel Kortick" userId="167978f5-7f40-4909-85d5-d4149554ad4e" providerId="ADAL" clId="{A342A5EE-A6B0-4C4C-B1D9-2F22368D26C3}" dt="2024-08-08T07:31:04.016" v="3145" actId="404"/>
          <ac:spMkLst>
            <pc:docMk/>
            <pc:sldMk cId="3457724213" sldId="903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06:38:04.703" v="2651"/>
          <ac:spMkLst>
            <pc:docMk/>
            <pc:sldMk cId="3457724213" sldId="903"/>
            <ac:spMk id="11" creationId="{1ACE3884-5DD3-4F86-13C6-FF34F1D35C8C}"/>
          </ac:spMkLst>
        </pc:spChg>
        <pc:spChg chg="mod">
          <ac:chgData name="Yoel Kortick" userId="167978f5-7f40-4909-85d5-d4149554ad4e" providerId="ADAL" clId="{A342A5EE-A6B0-4C4C-B1D9-2F22368D26C3}" dt="2024-08-08T06:38:04.703" v="2651"/>
          <ac:spMkLst>
            <pc:docMk/>
            <pc:sldMk cId="3457724213" sldId="903"/>
            <ac:spMk id="12" creationId="{0DFA15D9-E269-D6D5-335C-DDAC33A22E01}"/>
          </ac:spMkLst>
        </pc:spChg>
        <pc:spChg chg="mod">
          <ac:chgData name="Yoel Kortick" userId="167978f5-7f40-4909-85d5-d4149554ad4e" providerId="ADAL" clId="{A342A5EE-A6B0-4C4C-B1D9-2F22368D26C3}" dt="2024-08-08T05:30:25.763" v="3"/>
          <ac:spMkLst>
            <pc:docMk/>
            <pc:sldMk cId="3457724213" sldId="903"/>
            <ac:spMk id="15" creationId="{A6D76A4D-576A-AD76-9DEB-C468CE1B4B2F}"/>
          </ac:spMkLst>
        </pc:spChg>
      </pc:sldChg>
      <pc:sldChg chg="modSp del mod">
        <pc:chgData name="Yoel Kortick" userId="167978f5-7f40-4909-85d5-d4149554ad4e" providerId="ADAL" clId="{A342A5EE-A6B0-4C4C-B1D9-2F22368D26C3}" dt="2024-08-08T07:40:33.222" v="3429" actId="47"/>
        <pc:sldMkLst>
          <pc:docMk/>
          <pc:sldMk cId="4119431849" sldId="904"/>
        </pc:sldMkLst>
        <pc:spChg chg="mod">
          <ac:chgData name="Yoel Kortick" userId="167978f5-7f40-4909-85d5-d4149554ad4e" providerId="ADAL" clId="{A342A5EE-A6B0-4C4C-B1D9-2F22368D26C3}" dt="2024-08-08T07:30:55.129" v="3143" actId="404"/>
          <ac:spMkLst>
            <pc:docMk/>
            <pc:sldMk cId="4119431849" sldId="904"/>
            <ac:spMk id="10" creationId="{4C5297D4-1A90-BA7E-1EA2-3486955EA032}"/>
          </ac:spMkLst>
        </pc:spChg>
      </pc:sldChg>
      <pc:sldChg chg="modSp mod">
        <pc:chgData name="Yoel Kortick" userId="167978f5-7f40-4909-85d5-d4149554ad4e" providerId="ADAL" clId="{A342A5EE-A6B0-4C4C-B1D9-2F22368D26C3}" dt="2024-08-08T10:36:35.832" v="4690" actId="20577"/>
        <pc:sldMkLst>
          <pc:docMk/>
          <pc:sldMk cId="606146549" sldId="912"/>
        </pc:sldMkLst>
        <pc:spChg chg="mod">
          <ac:chgData name="Yoel Kortick" userId="167978f5-7f40-4909-85d5-d4149554ad4e" providerId="ADAL" clId="{A342A5EE-A6B0-4C4C-B1D9-2F22368D26C3}" dt="2024-08-08T10:36:35.832" v="4690" actId="20577"/>
          <ac:spMkLst>
            <pc:docMk/>
            <pc:sldMk cId="606146549" sldId="912"/>
            <ac:spMk id="13" creationId="{F4F9CE6C-EB7E-DBFE-C77E-B97A93A03817}"/>
          </ac:spMkLst>
        </pc:spChg>
      </pc:sldChg>
      <pc:sldChg chg="modSp del">
        <pc:chgData name="Yoel Kortick" userId="167978f5-7f40-4909-85d5-d4149554ad4e" providerId="ADAL" clId="{A342A5EE-A6B0-4C4C-B1D9-2F22368D26C3}" dt="2024-08-08T06:06:00.202" v="1157" actId="47"/>
        <pc:sldMkLst>
          <pc:docMk/>
          <pc:sldMk cId="3356371604" sldId="913"/>
        </pc:sldMkLst>
        <pc:spChg chg="mod">
          <ac:chgData name="Yoel Kortick" userId="167978f5-7f40-4909-85d5-d4149554ad4e" providerId="ADAL" clId="{A342A5EE-A6B0-4C4C-B1D9-2F22368D26C3}" dt="2024-08-08T06:05:33.643" v="1154"/>
          <ac:spMkLst>
            <pc:docMk/>
            <pc:sldMk cId="3356371604" sldId="913"/>
            <ac:spMk id="4" creationId="{9EF35AAD-6DBE-B756-5965-9D6F5BEE6A01}"/>
          </ac:spMkLst>
        </pc:spChg>
        <pc:spChg chg="mod">
          <ac:chgData name="Yoel Kortick" userId="167978f5-7f40-4909-85d5-d4149554ad4e" providerId="ADAL" clId="{A342A5EE-A6B0-4C4C-B1D9-2F22368D26C3}" dt="2024-08-08T05:30:25.763" v="3"/>
          <ac:spMkLst>
            <pc:docMk/>
            <pc:sldMk cId="3356371604" sldId="913"/>
            <ac:spMk id="11" creationId="{1ACE3884-5DD3-4F86-13C6-FF34F1D35C8C}"/>
          </ac:spMkLst>
        </pc:spChg>
      </pc:sldChg>
      <pc:sldChg chg="delSp modSp mod">
        <pc:chgData name="Yoel Kortick" userId="167978f5-7f40-4909-85d5-d4149554ad4e" providerId="ADAL" clId="{A342A5EE-A6B0-4C4C-B1D9-2F22368D26C3}" dt="2024-08-08T10:44:13.834" v="5104"/>
        <pc:sldMkLst>
          <pc:docMk/>
          <pc:sldMk cId="949090232" sldId="914"/>
        </pc:sldMkLst>
        <pc:spChg chg="del">
          <ac:chgData name="Yoel Kortick" userId="167978f5-7f40-4909-85d5-d4149554ad4e" providerId="ADAL" clId="{A342A5EE-A6B0-4C4C-B1D9-2F22368D26C3}" dt="2024-08-08T05:51:43.031" v="815" actId="478"/>
          <ac:spMkLst>
            <pc:docMk/>
            <pc:sldMk cId="949090232" sldId="914"/>
            <ac:spMk id="4" creationId="{9CBCD717-1DC1-2608-3D5A-7ECD9297188A}"/>
          </ac:spMkLst>
        </pc:spChg>
        <pc:spChg chg="mod">
          <ac:chgData name="Yoel Kortick" userId="167978f5-7f40-4909-85d5-d4149554ad4e" providerId="ADAL" clId="{A342A5EE-A6B0-4C4C-B1D9-2F22368D26C3}" dt="2024-08-08T10:44:13.834" v="5104"/>
          <ac:spMkLst>
            <pc:docMk/>
            <pc:sldMk cId="949090232" sldId="914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06:38:04.703" v="2651"/>
          <ac:spMkLst>
            <pc:docMk/>
            <pc:sldMk cId="949090232" sldId="914"/>
            <ac:spMk id="11" creationId="{1ACE3884-5DD3-4F86-13C6-FF34F1D35C8C}"/>
          </ac:spMkLst>
        </pc:spChg>
        <pc:picChg chg="del">
          <ac:chgData name="Yoel Kortick" userId="167978f5-7f40-4909-85d5-d4149554ad4e" providerId="ADAL" clId="{A342A5EE-A6B0-4C4C-B1D9-2F22368D26C3}" dt="2024-08-08T05:47:34.437" v="737" actId="478"/>
          <ac:picMkLst>
            <pc:docMk/>
            <pc:sldMk cId="949090232" sldId="914"/>
            <ac:picMk id="5" creationId="{8FF559F2-E211-6A7D-27D5-B79DAFECEF1C}"/>
          </ac:picMkLst>
        </pc:picChg>
        <pc:cxnChg chg="del">
          <ac:chgData name="Yoel Kortick" userId="167978f5-7f40-4909-85d5-d4149554ad4e" providerId="ADAL" clId="{A342A5EE-A6B0-4C4C-B1D9-2F22368D26C3}" dt="2024-08-08T05:51:45.465" v="817" actId="478"/>
          <ac:cxnSpMkLst>
            <pc:docMk/>
            <pc:sldMk cId="949090232" sldId="914"/>
            <ac:cxnSpMk id="6" creationId="{F898701B-54CF-771F-B95D-C3E167140C86}"/>
          </ac:cxnSpMkLst>
        </pc:cxnChg>
        <pc:cxnChg chg="del">
          <ac:chgData name="Yoel Kortick" userId="167978f5-7f40-4909-85d5-d4149554ad4e" providerId="ADAL" clId="{A342A5EE-A6B0-4C4C-B1D9-2F22368D26C3}" dt="2024-08-08T05:51:44.434" v="816" actId="478"/>
          <ac:cxnSpMkLst>
            <pc:docMk/>
            <pc:sldMk cId="949090232" sldId="914"/>
            <ac:cxnSpMk id="7" creationId="{317AC2E8-FAA7-381A-BF75-B4575DD0FCB0}"/>
          </ac:cxnSpMkLst>
        </pc:cxnChg>
      </pc:sldChg>
      <pc:sldChg chg="addSp delSp modSp mod">
        <pc:chgData name="Yoel Kortick" userId="167978f5-7f40-4909-85d5-d4149554ad4e" providerId="ADAL" clId="{A342A5EE-A6B0-4C4C-B1D9-2F22368D26C3}" dt="2024-08-08T10:44:13.834" v="5104"/>
        <pc:sldMkLst>
          <pc:docMk/>
          <pc:sldMk cId="4118280013" sldId="915"/>
        </pc:sldMkLst>
        <pc:spChg chg="del">
          <ac:chgData name="Yoel Kortick" userId="167978f5-7f40-4909-85d5-d4149554ad4e" providerId="ADAL" clId="{A342A5EE-A6B0-4C4C-B1D9-2F22368D26C3}" dt="2024-08-08T05:56:01.101" v="953" actId="478"/>
          <ac:spMkLst>
            <pc:docMk/>
            <pc:sldMk cId="4118280013" sldId="915"/>
            <ac:spMk id="4" creationId="{9CBCD717-1DC1-2608-3D5A-7ECD9297188A}"/>
          </ac:spMkLst>
        </pc:spChg>
        <pc:spChg chg="add mod">
          <ac:chgData name="Yoel Kortick" userId="167978f5-7f40-4909-85d5-d4149554ad4e" providerId="ADAL" clId="{A342A5EE-A6B0-4C4C-B1D9-2F22368D26C3}" dt="2024-08-08T07:48:18.248" v="3624" actId="14100"/>
          <ac:spMkLst>
            <pc:docMk/>
            <pc:sldMk cId="4118280013" sldId="915"/>
            <ac:spMk id="7" creationId="{C238365B-1326-1A96-B041-D058B640112E}"/>
          </ac:spMkLst>
        </pc:spChg>
        <pc:spChg chg="add mod">
          <ac:chgData name="Yoel Kortick" userId="167978f5-7f40-4909-85d5-d4149554ad4e" providerId="ADAL" clId="{A342A5EE-A6B0-4C4C-B1D9-2F22368D26C3}" dt="2024-08-08T07:48:18.248" v="3624" actId="14100"/>
          <ac:spMkLst>
            <pc:docMk/>
            <pc:sldMk cId="4118280013" sldId="915"/>
            <ac:spMk id="8" creationId="{F2492401-665D-6C9C-88D2-D9AA17968754}"/>
          </ac:spMkLst>
        </pc:spChg>
        <pc:spChg chg="mod">
          <ac:chgData name="Yoel Kortick" userId="167978f5-7f40-4909-85d5-d4149554ad4e" providerId="ADAL" clId="{A342A5EE-A6B0-4C4C-B1D9-2F22368D26C3}" dt="2024-08-08T10:44:13.834" v="5104"/>
          <ac:spMkLst>
            <pc:docMk/>
            <pc:sldMk cId="4118280013" sldId="915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06:38:04.703" v="2651"/>
          <ac:spMkLst>
            <pc:docMk/>
            <pc:sldMk cId="4118280013" sldId="915"/>
            <ac:spMk id="11" creationId="{1ACE3884-5DD3-4F86-13C6-FF34F1D35C8C}"/>
          </ac:spMkLst>
        </pc:spChg>
        <pc:spChg chg="add mod">
          <ac:chgData name="Yoel Kortick" userId="167978f5-7f40-4909-85d5-d4149554ad4e" providerId="ADAL" clId="{A342A5EE-A6B0-4C4C-B1D9-2F22368D26C3}" dt="2024-08-08T05:57:05.759" v="1020" actId="1037"/>
          <ac:spMkLst>
            <pc:docMk/>
            <pc:sldMk cId="4118280013" sldId="915"/>
            <ac:spMk id="12" creationId="{13795483-CC7C-11E8-AA58-9A1DE85B7578}"/>
          </ac:spMkLst>
        </pc:spChg>
        <pc:spChg chg="del">
          <ac:chgData name="Yoel Kortick" userId="167978f5-7f40-4909-85d5-d4149554ad4e" providerId="ADAL" clId="{A342A5EE-A6B0-4C4C-B1D9-2F22368D26C3}" dt="2024-08-08T05:55:59.560" v="951" actId="478"/>
          <ac:spMkLst>
            <pc:docMk/>
            <pc:sldMk cId="4118280013" sldId="915"/>
            <ac:spMk id="14" creationId="{75AD9607-55EC-AC10-DD7A-89EAEFCCF0BC}"/>
          </ac:spMkLst>
        </pc:spChg>
        <pc:spChg chg="add mod">
          <ac:chgData name="Yoel Kortick" userId="167978f5-7f40-4909-85d5-d4149554ad4e" providerId="ADAL" clId="{A342A5EE-A6B0-4C4C-B1D9-2F22368D26C3}" dt="2024-08-08T05:57:05.759" v="1020" actId="1037"/>
          <ac:spMkLst>
            <pc:docMk/>
            <pc:sldMk cId="4118280013" sldId="915"/>
            <ac:spMk id="15" creationId="{8A889AA5-FB31-5959-A990-B26F3BE3AAAC}"/>
          </ac:spMkLst>
        </pc:spChg>
        <pc:spChg chg="add mod">
          <ac:chgData name="Yoel Kortick" userId="167978f5-7f40-4909-85d5-d4149554ad4e" providerId="ADAL" clId="{A342A5EE-A6B0-4C4C-B1D9-2F22368D26C3}" dt="2024-08-08T05:56:46.181" v="989" actId="1038"/>
          <ac:spMkLst>
            <pc:docMk/>
            <pc:sldMk cId="4118280013" sldId="915"/>
            <ac:spMk id="16" creationId="{41C56D48-7ECD-B82F-E585-D3EB4B4E8A22}"/>
          </ac:spMkLst>
        </pc:spChg>
        <pc:spChg chg="add mod">
          <ac:chgData name="Yoel Kortick" userId="167978f5-7f40-4909-85d5-d4149554ad4e" providerId="ADAL" clId="{A342A5EE-A6B0-4C4C-B1D9-2F22368D26C3}" dt="2024-08-08T05:56:46.181" v="989" actId="1038"/>
          <ac:spMkLst>
            <pc:docMk/>
            <pc:sldMk cId="4118280013" sldId="915"/>
            <ac:spMk id="17" creationId="{C770512F-9CF6-2A23-A286-121B4950FA31}"/>
          </ac:spMkLst>
        </pc:spChg>
        <pc:picChg chg="del">
          <ac:chgData name="Yoel Kortick" userId="167978f5-7f40-4909-85d5-d4149554ad4e" providerId="ADAL" clId="{A342A5EE-A6B0-4C4C-B1D9-2F22368D26C3}" dt="2024-08-08T05:55:58.146" v="949" actId="478"/>
          <ac:picMkLst>
            <pc:docMk/>
            <pc:sldMk cId="4118280013" sldId="915"/>
            <ac:picMk id="3" creationId="{646C2094-A3D7-768B-3423-3892C84470B8}"/>
          </ac:picMkLst>
        </pc:picChg>
        <pc:picChg chg="add mod">
          <ac:chgData name="Yoel Kortick" userId="167978f5-7f40-4909-85d5-d4149554ad4e" providerId="ADAL" clId="{A342A5EE-A6B0-4C4C-B1D9-2F22368D26C3}" dt="2024-08-08T05:56:59.611" v="1002" actId="1037"/>
          <ac:picMkLst>
            <pc:docMk/>
            <pc:sldMk cId="4118280013" sldId="915"/>
            <ac:picMk id="5" creationId="{C230C4C2-3FAF-F8EC-B7BC-CA888D186146}"/>
          </ac:picMkLst>
        </pc:picChg>
        <pc:picChg chg="del">
          <ac:chgData name="Yoel Kortick" userId="167978f5-7f40-4909-85d5-d4149554ad4e" providerId="ADAL" clId="{A342A5EE-A6B0-4C4C-B1D9-2F22368D26C3}" dt="2024-08-08T05:55:58.825" v="950" actId="478"/>
          <ac:picMkLst>
            <pc:docMk/>
            <pc:sldMk cId="4118280013" sldId="915"/>
            <ac:picMk id="13" creationId="{11FA510A-A360-7C66-FA8A-EA36814B8887}"/>
          </ac:picMkLst>
        </pc:picChg>
        <pc:cxnChg chg="del">
          <ac:chgData name="Yoel Kortick" userId="167978f5-7f40-4909-85d5-d4149554ad4e" providerId="ADAL" clId="{A342A5EE-A6B0-4C4C-B1D9-2F22368D26C3}" dt="2024-08-08T05:56:00.399" v="952" actId="478"/>
          <ac:cxnSpMkLst>
            <pc:docMk/>
            <pc:sldMk cId="4118280013" sldId="915"/>
            <ac:cxnSpMk id="6" creationId="{F898701B-54CF-771F-B95D-C3E167140C86}"/>
          </ac:cxnSpMkLst>
        </pc:cxnChg>
        <pc:cxnChg chg="add mod">
          <ac:chgData name="Yoel Kortick" userId="167978f5-7f40-4909-85d5-d4149554ad4e" providerId="ADAL" clId="{A342A5EE-A6B0-4C4C-B1D9-2F22368D26C3}" dt="2024-08-08T07:48:23.888" v="3626" actId="14100"/>
          <ac:cxnSpMkLst>
            <pc:docMk/>
            <pc:sldMk cId="4118280013" sldId="915"/>
            <ac:cxnSpMk id="18" creationId="{2B074400-C8CD-3B6A-8DD8-F5BB10827ACC}"/>
          </ac:cxnSpMkLst>
        </pc:cxnChg>
        <pc:cxnChg chg="add mod">
          <ac:chgData name="Yoel Kortick" userId="167978f5-7f40-4909-85d5-d4149554ad4e" providerId="ADAL" clId="{A342A5EE-A6B0-4C4C-B1D9-2F22368D26C3}" dt="2024-08-08T05:57:05.759" v="1020" actId="1037"/>
          <ac:cxnSpMkLst>
            <pc:docMk/>
            <pc:sldMk cId="4118280013" sldId="915"/>
            <ac:cxnSpMk id="19" creationId="{447EFEB1-D058-A3E6-2791-A3380852002D}"/>
          </ac:cxnSpMkLst>
        </pc:cxnChg>
      </pc:sldChg>
      <pc:sldChg chg="modSp del">
        <pc:chgData name="Yoel Kortick" userId="167978f5-7f40-4909-85d5-d4149554ad4e" providerId="ADAL" clId="{A342A5EE-A6B0-4C4C-B1D9-2F22368D26C3}" dt="2024-08-08T05:57:45.139" v="1026" actId="47"/>
        <pc:sldMkLst>
          <pc:docMk/>
          <pc:sldMk cId="829767456" sldId="916"/>
        </pc:sldMkLst>
        <pc:spChg chg="mod">
          <ac:chgData name="Yoel Kortick" userId="167978f5-7f40-4909-85d5-d4149554ad4e" providerId="ADAL" clId="{A342A5EE-A6B0-4C4C-B1D9-2F22368D26C3}" dt="2024-08-08T05:30:25.763" v="3"/>
          <ac:spMkLst>
            <pc:docMk/>
            <pc:sldMk cId="829767456" sldId="916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05:30:25.763" v="3"/>
          <ac:spMkLst>
            <pc:docMk/>
            <pc:sldMk cId="829767456" sldId="916"/>
            <ac:spMk id="11" creationId="{1ACE3884-5DD3-4F86-13C6-FF34F1D35C8C}"/>
          </ac:spMkLst>
        </pc:spChg>
      </pc:sldChg>
      <pc:sldChg chg="addSp delSp modSp mod">
        <pc:chgData name="Yoel Kortick" userId="167978f5-7f40-4909-85d5-d4149554ad4e" providerId="ADAL" clId="{A342A5EE-A6B0-4C4C-B1D9-2F22368D26C3}" dt="2024-08-08T10:37:28.921" v="4732" actId="404"/>
        <pc:sldMkLst>
          <pc:docMk/>
          <pc:sldMk cId="221002492" sldId="917"/>
        </pc:sldMkLst>
        <pc:spChg chg="add mod">
          <ac:chgData name="Yoel Kortick" userId="167978f5-7f40-4909-85d5-d4149554ad4e" providerId="ADAL" clId="{A342A5EE-A6B0-4C4C-B1D9-2F22368D26C3}" dt="2024-08-08T06:12:12.701" v="1482" actId="14100"/>
          <ac:spMkLst>
            <pc:docMk/>
            <pc:sldMk cId="221002492" sldId="917"/>
            <ac:spMk id="4" creationId="{2E1CC8E5-89DC-FB6D-6337-FF540A8FCD53}"/>
          </ac:spMkLst>
        </pc:spChg>
        <pc:spChg chg="mod">
          <ac:chgData name="Yoel Kortick" userId="167978f5-7f40-4909-85d5-d4149554ad4e" providerId="ADAL" clId="{A342A5EE-A6B0-4C4C-B1D9-2F22368D26C3}" dt="2024-08-08T06:12:00.987" v="1477" actId="14100"/>
          <ac:spMkLst>
            <pc:docMk/>
            <pc:sldMk cId="221002492" sldId="917"/>
            <ac:spMk id="5" creationId="{EF225FAA-0E30-32D3-14E5-1A5136FFEF3D}"/>
          </ac:spMkLst>
        </pc:spChg>
        <pc:spChg chg="mod">
          <ac:chgData name="Yoel Kortick" userId="167978f5-7f40-4909-85d5-d4149554ad4e" providerId="ADAL" clId="{A342A5EE-A6B0-4C4C-B1D9-2F22368D26C3}" dt="2024-08-08T10:37:28.921" v="4732" actId="404"/>
          <ac:spMkLst>
            <pc:docMk/>
            <pc:sldMk cId="221002492" sldId="917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06:11:50.288" v="1471" actId="313"/>
          <ac:spMkLst>
            <pc:docMk/>
            <pc:sldMk cId="221002492" sldId="917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A342A5EE-A6B0-4C4C-B1D9-2F22368D26C3}" dt="2024-08-08T06:12:14.173" v="1483" actId="208"/>
          <ac:picMkLst>
            <pc:docMk/>
            <pc:sldMk cId="221002492" sldId="917"/>
            <ac:picMk id="3" creationId="{FC3357C2-D2FF-0E79-1DD5-2F871236EEB5}"/>
          </ac:picMkLst>
        </pc:picChg>
        <pc:picChg chg="del">
          <ac:chgData name="Yoel Kortick" userId="167978f5-7f40-4909-85d5-d4149554ad4e" providerId="ADAL" clId="{A342A5EE-A6B0-4C4C-B1D9-2F22368D26C3}" dt="2024-08-08T06:11:52.306" v="1472" actId="478"/>
          <ac:picMkLst>
            <pc:docMk/>
            <pc:sldMk cId="221002492" sldId="917"/>
            <ac:picMk id="6" creationId="{4E8D924D-64D4-E355-AB1E-78C30C919CED}"/>
          </ac:picMkLst>
        </pc:picChg>
      </pc:sldChg>
      <pc:sldChg chg="modSp del">
        <pc:chgData name="Yoel Kortick" userId="167978f5-7f40-4909-85d5-d4149554ad4e" providerId="ADAL" clId="{A342A5EE-A6B0-4C4C-B1D9-2F22368D26C3}" dt="2024-08-08T07:40:27.238" v="3426" actId="47"/>
        <pc:sldMkLst>
          <pc:docMk/>
          <pc:sldMk cId="1991664232" sldId="918"/>
        </pc:sldMkLst>
        <pc:spChg chg="mod">
          <ac:chgData name="Yoel Kortick" userId="167978f5-7f40-4909-85d5-d4149554ad4e" providerId="ADAL" clId="{A342A5EE-A6B0-4C4C-B1D9-2F22368D26C3}" dt="2024-08-08T06:37:28.340" v="2650"/>
          <ac:spMkLst>
            <pc:docMk/>
            <pc:sldMk cId="1991664232" sldId="918"/>
            <ac:spMk id="10" creationId="{4C5297D4-1A90-BA7E-1EA2-3486955EA032}"/>
          </ac:spMkLst>
        </pc:spChg>
      </pc:sldChg>
      <pc:sldChg chg="modSp del mod">
        <pc:chgData name="Yoel Kortick" userId="167978f5-7f40-4909-85d5-d4149554ad4e" providerId="ADAL" clId="{A342A5EE-A6B0-4C4C-B1D9-2F22368D26C3}" dt="2024-08-08T07:40:30.530" v="3428" actId="47"/>
        <pc:sldMkLst>
          <pc:docMk/>
          <pc:sldMk cId="3749388472" sldId="919"/>
        </pc:sldMkLst>
        <pc:spChg chg="mod">
          <ac:chgData name="Yoel Kortick" userId="167978f5-7f40-4909-85d5-d4149554ad4e" providerId="ADAL" clId="{A342A5EE-A6B0-4C4C-B1D9-2F22368D26C3}" dt="2024-08-08T07:30:59.559" v="3144" actId="404"/>
          <ac:spMkLst>
            <pc:docMk/>
            <pc:sldMk cId="3749388472" sldId="919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06:38:04.703" v="2651"/>
          <ac:spMkLst>
            <pc:docMk/>
            <pc:sldMk cId="3749388472" sldId="919"/>
            <ac:spMk id="11" creationId="{1ACE3884-5DD3-4F86-13C6-FF34F1D35C8C}"/>
          </ac:spMkLst>
        </pc:spChg>
      </pc:sldChg>
      <pc:sldChg chg="del">
        <pc:chgData name="Yoel Kortick" userId="167978f5-7f40-4909-85d5-d4149554ad4e" providerId="ADAL" clId="{A342A5EE-A6B0-4C4C-B1D9-2F22368D26C3}" dt="2024-08-08T07:49:47.555" v="3632" actId="47"/>
        <pc:sldMkLst>
          <pc:docMk/>
          <pc:sldMk cId="2948057144" sldId="920"/>
        </pc:sldMkLst>
      </pc:sldChg>
      <pc:sldChg chg="del">
        <pc:chgData name="Yoel Kortick" userId="167978f5-7f40-4909-85d5-d4149554ad4e" providerId="ADAL" clId="{A342A5EE-A6B0-4C4C-B1D9-2F22368D26C3}" dt="2024-08-08T07:49:47.555" v="3632" actId="47"/>
        <pc:sldMkLst>
          <pc:docMk/>
          <pc:sldMk cId="3737752867" sldId="921"/>
        </pc:sldMkLst>
      </pc:sldChg>
      <pc:sldChg chg="modSp del">
        <pc:chgData name="Yoel Kortick" userId="167978f5-7f40-4909-85d5-d4149554ad4e" providerId="ADAL" clId="{A342A5EE-A6B0-4C4C-B1D9-2F22368D26C3}" dt="2024-08-08T07:49:47.555" v="3632" actId="47"/>
        <pc:sldMkLst>
          <pc:docMk/>
          <pc:sldMk cId="330620700" sldId="922"/>
        </pc:sldMkLst>
        <pc:spChg chg="mod">
          <ac:chgData name="Yoel Kortick" userId="167978f5-7f40-4909-85d5-d4149554ad4e" providerId="ADAL" clId="{A342A5EE-A6B0-4C4C-B1D9-2F22368D26C3}" dt="2024-08-08T06:38:04.703" v="2651"/>
          <ac:spMkLst>
            <pc:docMk/>
            <pc:sldMk cId="330620700" sldId="922"/>
            <ac:spMk id="11" creationId="{1ACE3884-5DD3-4F86-13C6-FF34F1D35C8C}"/>
          </ac:spMkLst>
        </pc:spChg>
      </pc:sldChg>
      <pc:sldChg chg="del">
        <pc:chgData name="Yoel Kortick" userId="167978f5-7f40-4909-85d5-d4149554ad4e" providerId="ADAL" clId="{A342A5EE-A6B0-4C4C-B1D9-2F22368D26C3}" dt="2024-08-08T07:49:47.555" v="3632" actId="47"/>
        <pc:sldMkLst>
          <pc:docMk/>
          <pc:sldMk cId="350084439" sldId="923"/>
        </pc:sldMkLst>
      </pc:sldChg>
      <pc:sldChg chg="del">
        <pc:chgData name="Yoel Kortick" userId="167978f5-7f40-4909-85d5-d4149554ad4e" providerId="ADAL" clId="{A342A5EE-A6B0-4C4C-B1D9-2F22368D26C3}" dt="2024-08-08T07:49:47.555" v="3632" actId="47"/>
        <pc:sldMkLst>
          <pc:docMk/>
          <pc:sldMk cId="2981544445" sldId="924"/>
        </pc:sldMkLst>
      </pc:sldChg>
      <pc:sldChg chg="modSp del">
        <pc:chgData name="Yoel Kortick" userId="167978f5-7f40-4909-85d5-d4149554ad4e" providerId="ADAL" clId="{A342A5EE-A6B0-4C4C-B1D9-2F22368D26C3}" dt="2024-08-08T07:49:47.555" v="3632" actId="47"/>
        <pc:sldMkLst>
          <pc:docMk/>
          <pc:sldMk cId="2812809134" sldId="925"/>
        </pc:sldMkLst>
        <pc:spChg chg="mod">
          <ac:chgData name="Yoel Kortick" userId="167978f5-7f40-4909-85d5-d4149554ad4e" providerId="ADAL" clId="{A342A5EE-A6B0-4C4C-B1D9-2F22368D26C3}" dt="2024-08-08T06:38:04.703" v="2651"/>
          <ac:spMkLst>
            <pc:docMk/>
            <pc:sldMk cId="2812809134" sldId="925"/>
            <ac:spMk id="11" creationId="{1ACE3884-5DD3-4F86-13C6-FF34F1D35C8C}"/>
          </ac:spMkLst>
        </pc:spChg>
      </pc:sldChg>
      <pc:sldChg chg="modSp del">
        <pc:chgData name="Yoel Kortick" userId="167978f5-7f40-4909-85d5-d4149554ad4e" providerId="ADAL" clId="{A342A5EE-A6B0-4C4C-B1D9-2F22368D26C3}" dt="2024-08-08T07:49:47.555" v="3632" actId="47"/>
        <pc:sldMkLst>
          <pc:docMk/>
          <pc:sldMk cId="3552705264" sldId="926"/>
        </pc:sldMkLst>
        <pc:spChg chg="mod">
          <ac:chgData name="Yoel Kortick" userId="167978f5-7f40-4909-85d5-d4149554ad4e" providerId="ADAL" clId="{A342A5EE-A6B0-4C4C-B1D9-2F22368D26C3}" dt="2024-08-08T06:38:04.703" v="2651"/>
          <ac:spMkLst>
            <pc:docMk/>
            <pc:sldMk cId="3552705264" sldId="926"/>
            <ac:spMk id="11" creationId="{1ACE3884-5DD3-4F86-13C6-FF34F1D35C8C}"/>
          </ac:spMkLst>
        </pc:spChg>
      </pc:sldChg>
      <pc:sldChg chg="del">
        <pc:chgData name="Yoel Kortick" userId="167978f5-7f40-4909-85d5-d4149554ad4e" providerId="ADAL" clId="{A342A5EE-A6B0-4C4C-B1D9-2F22368D26C3}" dt="2024-08-08T07:49:47.555" v="3632" actId="47"/>
        <pc:sldMkLst>
          <pc:docMk/>
          <pc:sldMk cId="1179795690" sldId="927"/>
        </pc:sldMkLst>
      </pc:sldChg>
      <pc:sldChg chg="del">
        <pc:chgData name="Yoel Kortick" userId="167978f5-7f40-4909-85d5-d4149554ad4e" providerId="ADAL" clId="{A342A5EE-A6B0-4C4C-B1D9-2F22368D26C3}" dt="2024-08-08T07:49:47.555" v="3632" actId="47"/>
        <pc:sldMkLst>
          <pc:docMk/>
          <pc:sldMk cId="2304506645" sldId="928"/>
        </pc:sldMkLst>
      </pc:sldChg>
      <pc:sldChg chg="modSp del">
        <pc:chgData name="Yoel Kortick" userId="167978f5-7f40-4909-85d5-d4149554ad4e" providerId="ADAL" clId="{A342A5EE-A6B0-4C4C-B1D9-2F22368D26C3}" dt="2024-08-08T07:49:47.555" v="3632" actId="47"/>
        <pc:sldMkLst>
          <pc:docMk/>
          <pc:sldMk cId="885234412" sldId="929"/>
        </pc:sldMkLst>
        <pc:spChg chg="mod">
          <ac:chgData name="Yoel Kortick" userId="167978f5-7f40-4909-85d5-d4149554ad4e" providerId="ADAL" clId="{A342A5EE-A6B0-4C4C-B1D9-2F22368D26C3}" dt="2024-08-08T06:38:04.703" v="2651"/>
          <ac:spMkLst>
            <pc:docMk/>
            <pc:sldMk cId="885234412" sldId="929"/>
            <ac:spMk id="11" creationId="{1ACE3884-5DD3-4F86-13C6-FF34F1D35C8C}"/>
          </ac:spMkLst>
        </pc:spChg>
      </pc:sldChg>
      <pc:sldChg chg="modSp del">
        <pc:chgData name="Yoel Kortick" userId="167978f5-7f40-4909-85d5-d4149554ad4e" providerId="ADAL" clId="{A342A5EE-A6B0-4C4C-B1D9-2F22368D26C3}" dt="2024-08-08T07:49:47.555" v="3632" actId="47"/>
        <pc:sldMkLst>
          <pc:docMk/>
          <pc:sldMk cId="3276195141" sldId="930"/>
        </pc:sldMkLst>
        <pc:spChg chg="mod">
          <ac:chgData name="Yoel Kortick" userId="167978f5-7f40-4909-85d5-d4149554ad4e" providerId="ADAL" clId="{A342A5EE-A6B0-4C4C-B1D9-2F22368D26C3}" dt="2024-08-08T06:38:04.703" v="2651"/>
          <ac:spMkLst>
            <pc:docMk/>
            <pc:sldMk cId="3276195141" sldId="930"/>
            <ac:spMk id="11" creationId="{1ACE3884-5DD3-4F86-13C6-FF34F1D35C8C}"/>
          </ac:spMkLst>
        </pc:spChg>
      </pc:sldChg>
      <pc:sldChg chg="modSp del">
        <pc:chgData name="Yoel Kortick" userId="167978f5-7f40-4909-85d5-d4149554ad4e" providerId="ADAL" clId="{A342A5EE-A6B0-4C4C-B1D9-2F22368D26C3}" dt="2024-08-08T10:42:53.176" v="5073" actId="47"/>
        <pc:sldMkLst>
          <pc:docMk/>
          <pc:sldMk cId="749251916" sldId="931"/>
        </pc:sldMkLst>
        <pc:spChg chg="mod">
          <ac:chgData name="Yoel Kortick" userId="167978f5-7f40-4909-85d5-d4149554ad4e" providerId="ADAL" clId="{A342A5EE-A6B0-4C4C-B1D9-2F22368D26C3}" dt="2024-08-08T06:38:04.703" v="2651"/>
          <ac:spMkLst>
            <pc:docMk/>
            <pc:sldMk cId="749251916" sldId="931"/>
            <ac:spMk id="11" creationId="{1ACE3884-5DD3-4F86-13C6-FF34F1D35C8C}"/>
          </ac:spMkLst>
        </pc:spChg>
      </pc:sldChg>
      <pc:sldChg chg="addSp delSp modSp add mod">
        <pc:chgData name="Yoel Kortick" userId="167978f5-7f40-4909-85d5-d4149554ad4e" providerId="ADAL" clId="{A342A5EE-A6B0-4C4C-B1D9-2F22368D26C3}" dt="2024-08-08T10:44:13.834" v="5104"/>
        <pc:sldMkLst>
          <pc:docMk/>
          <pc:sldMk cId="3232590279" sldId="932"/>
        </pc:sldMkLst>
        <pc:spChg chg="add mod">
          <ac:chgData name="Yoel Kortick" userId="167978f5-7f40-4909-85d5-d4149554ad4e" providerId="ADAL" clId="{A342A5EE-A6B0-4C4C-B1D9-2F22368D26C3}" dt="2024-08-08T10:35:31.314" v="4637" actId="20577"/>
          <ac:spMkLst>
            <pc:docMk/>
            <pc:sldMk cId="3232590279" sldId="932"/>
            <ac:spMk id="2" creationId="{EBD453DE-811A-F963-75BC-9236C3475F52}"/>
          </ac:spMkLst>
        </pc:spChg>
        <pc:spChg chg="add del mod">
          <ac:chgData name="Yoel Kortick" userId="167978f5-7f40-4909-85d5-d4149554ad4e" providerId="ADAL" clId="{A342A5EE-A6B0-4C4C-B1D9-2F22368D26C3}" dt="2024-08-08T05:39:54.726" v="356" actId="478"/>
          <ac:spMkLst>
            <pc:docMk/>
            <pc:sldMk cId="3232590279" sldId="932"/>
            <ac:spMk id="3" creationId="{F636C2F6-CF5E-37B7-2F58-9EFF63E08D22}"/>
          </ac:spMkLst>
        </pc:spChg>
        <pc:spChg chg="add mod">
          <ac:chgData name="Yoel Kortick" userId="167978f5-7f40-4909-85d5-d4149554ad4e" providerId="ADAL" clId="{A342A5EE-A6B0-4C4C-B1D9-2F22368D26C3}" dt="2024-08-08T10:35:40.453" v="4647" actId="1036"/>
          <ac:spMkLst>
            <pc:docMk/>
            <pc:sldMk cId="3232590279" sldId="932"/>
            <ac:spMk id="7" creationId="{E836100F-8127-0281-F31A-A75AFBF831C9}"/>
          </ac:spMkLst>
        </pc:spChg>
        <pc:spChg chg="add mod">
          <ac:chgData name="Yoel Kortick" userId="167978f5-7f40-4909-85d5-d4149554ad4e" providerId="ADAL" clId="{A342A5EE-A6B0-4C4C-B1D9-2F22368D26C3}" dt="2024-08-08T10:35:40.453" v="4647" actId="1036"/>
          <ac:spMkLst>
            <pc:docMk/>
            <pc:sldMk cId="3232590279" sldId="932"/>
            <ac:spMk id="8" creationId="{4BEBAAAA-4513-2012-2B44-C33C4D277274}"/>
          </ac:spMkLst>
        </pc:spChg>
        <pc:spChg chg="mod">
          <ac:chgData name="Yoel Kortick" userId="167978f5-7f40-4909-85d5-d4149554ad4e" providerId="ADAL" clId="{A342A5EE-A6B0-4C4C-B1D9-2F22368D26C3}" dt="2024-08-08T10:44:13.834" v="5104"/>
          <ac:spMkLst>
            <pc:docMk/>
            <pc:sldMk cId="3232590279" sldId="932"/>
            <ac:spMk id="10" creationId="{4C5297D4-1A90-BA7E-1EA2-3486955EA032}"/>
          </ac:spMkLst>
        </pc:spChg>
        <pc:spChg chg="del">
          <ac:chgData name="Yoel Kortick" userId="167978f5-7f40-4909-85d5-d4149554ad4e" providerId="ADAL" clId="{A342A5EE-A6B0-4C4C-B1D9-2F22368D26C3}" dt="2024-08-08T05:39:53.939" v="355" actId="478"/>
          <ac:spMkLst>
            <pc:docMk/>
            <pc:sldMk cId="3232590279" sldId="932"/>
            <ac:spMk id="11" creationId="{1ACE3884-5DD3-4F86-13C6-FF34F1D35C8C}"/>
          </ac:spMkLst>
        </pc:spChg>
        <pc:spChg chg="add mod">
          <ac:chgData name="Yoel Kortick" userId="167978f5-7f40-4909-85d5-d4149554ad4e" providerId="ADAL" clId="{A342A5EE-A6B0-4C4C-B1D9-2F22368D26C3}" dt="2024-08-08T10:35:40.453" v="4647" actId="1036"/>
          <ac:spMkLst>
            <pc:docMk/>
            <pc:sldMk cId="3232590279" sldId="932"/>
            <ac:spMk id="12" creationId="{C9277731-A2B7-EAEF-6914-7EC6B262CDD3}"/>
          </ac:spMkLst>
        </pc:spChg>
        <pc:spChg chg="add mod">
          <ac:chgData name="Yoel Kortick" userId="167978f5-7f40-4909-85d5-d4149554ad4e" providerId="ADAL" clId="{A342A5EE-A6B0-4C4C-B1D9-2F22368D26C3}" dt="2024-08-08T10:35:40.453" v="4647" actId="1036"/>
          <ac:spMkLst>
            <pc:docMk/>
            <pc:sldMk cId="3232590279" sldId="932"/>
            <ac:spMk id="13" creationId="{5061D5F6-AE12-2F6F-899D-9670A66B5987}"/>
          </ac:spMkLst>
        </pc:spChg>
        <pc:spChg chg="add mod">
          <ac:chgData name="Yoel Kortick" userId="167978f5-7f40-4909-85d5-d4149554ad4e" providerId="ADAL" clId="{A342A5EE-A6B0-4C4C-B1D9-2F22368D26C3}" dt="2024-08-08T10:35:40.453" v="4647" actId="1036"/>
          <ac:spMkLst>
            <pc:docMk/>
            <pc:sldMk cId="3232590279" sldId="932"/>
            <ac:spMk id="14" creationId="{8A95C159-D076-A1F2-0642-74B5231BDF57}"/>
          </ac:spMkLst>
        </pc:spChg>
        <pc:spChg chg="add mod">
          <ac:chgData name="Yoel Kortick" userId="167978f5-7f40-4909-85d5-d4149554ad4e" providerId="ADAL" clId="{A342A5EE-A6B0-4C4C-B1D9-2F22368D26C3}" dt="2024-08-08T10:35:40.453" v="4647" actId="1036"/>
          <ac:spMkLst>
            <pc:docMk/>
            <pc:sldMk cId="3232590279" sldId="932"/>
            <ac:spMk id="15" creationId="{C2E0F904-0C1E-6DB6-CCD6-3924126DF523}"/>
          </ac:spMkLst>
        </pc:spChg>
        <pc:picChg chg="del">
          <ac:chgData name="Yoel Kortick" userId="167978f5-7f40-4909-85d5-d4149554ad4e" providerId="ADAL" clId="{A342A5EE-A6B0-4C4C-B1D9-2F22368D26C3}" dt="2024-08-08T05:39:55.452" v="357" actId="478"/>
          <ac:picMkLst>
            <pc:docMk/>
            <pc:sldMk cId="3232590279" sldId="932"/>
            <ac:picMk id="5" creationId="{33627805-660F-0F52-A1AA-424412D7B51C}"/>
          </ac:picMkLst>
        </pc:picChg>
        <pc:picChg chg="add mod">
          <ac:chgData name="Yoel Kortick" userId="167978f5-7f40-4909-85d5-d4149554ad4e" providerId="ADAL" clId="{A342A5EE-A6B0-4C4C-B1D9-2F22368D26C3}" dt="2024-08-08T10:35:40.453" v="4647" actId="1036"/>
          <ac:picMkLst>
            <pc:docMk/>
            <pc:sldMk cId="3232590279" sldId="932"/>
            <ac:picMk id="6" creationId="{29CCA19B-A67D-B8F6-1D33-88F77D3A59EA}"/>
          </ac:picMkLst>
        </pc:picChg>
        <pc:cxnChg chg="add mod">
          <ac:chgData name="Yoel Kortick" userId="167978f5-7f40-4909-85d5-d4149554ad4e" providerId="ADAL" clId="{A342A5EE-A6B0-4C4C-B1D9-2F22368D26C3}" dt="2024-08-08T10:35:40.453" v="4647" actId="1036"/>
          <ac:cxnSpMkLst>
            <pc:docMk/>
            <pc:sldMk cId="3232590279" sldId="932"/>
            <ac:cxnSpMk id="17" creationId="{4B513527-7D48-8908-9387-3B560065E0CA}"/>
          </ac:cxnSpMkLst>
        </pc:cxnChg>
        <pc:cxnChg chg="add mod">
          <ac:chgData name="Yoel Kortick" userId="167978f5-7f40-4909-85d5-d4149554ad4e" providerId="ADAL" clId="{A342A5EE-A6B0-4C4C-B1D9-2F22368D26C3}" dt="2024-08-08T10:35:40.453" v="4647" actId="1036"/>
          <ac:cxnSpMkLst>
            <pc:docMk/>
            <pc:sldMk cId="3232590279" sldId="932"/>
            <ac:cxnSpMk id="19" creationId="{78FA78BF-8811-8793-DE68-85FA712F1451}"/>
          </ac:cxnSpMkLst>
        </pc:cxnChg>
      </pc:sldChg>
      <pc:sldChg chg="addSp delSp modSp add mod">
        <pc:chgData name="Yoel Kortick" userId="167978f5-7f40-4909-85d5-d4149554ad4e" providerId="ADAL" clId="{A342A5EE-A6B0-4C4C-B1D9-2F22368D26C3}" dt="2024-08-08T10:43:58.383" v="5103"/>
        <pc:sldMkLst>
          <pc:docMk/>
          <pc:sldMk cId="3253824842" sldId="933"/>
        </pc:sldMkLst>
        <pc:spChg chg="del">
          <ac:chgData name="Yoel Kortick" userId="167978f5-7f40-4909-85d5-d4149554ad4e" providerId="ADAL" clId="{A342A5EE-A6B0-4C4C-B1D9-2F22368D26C3}" dt="2024-08-08T06:04:07.367" v="1148" actId="478"/>
          <ac:spMkLst>
            <pc:docMk/>
            <pc:sldMk cId="3253824842" sldId="933"/>
            <ac:spMk id="2" creationId="{F73B0E7F-8AD7-D864-EC51-185EE602735C}"/>
          </ac:spMkLst>
        </pc:spChg>
        <pc:spChg chg="mod">
          <ac:chgData name="Yoel Kortick" userId="167978f5-7f40-4909-85d5-d4149554ad4e" providerId="ADAL" clId="{A342A5EE-A6B0-4C4C-B1D9-2F22368D26C3}" dt="2024-08-08T10:43:58.383" v="5103"/>
          <ac:spMkLst>
            <pc:docMk/>
            <pc:sldMk cId="3253824842" sldId="933"/>
            <ac:spMk id="4" creationId="{9EF35AAD-6DBE-B756-5965-9D6F5BEE6A01}"/>
          </ac:spMkLst>
        </pc:spChg>
        <pc:spChg chg="mod">
          <ac:chgData name="Yoel Kortick" userId="167978f5-7f40-4909-85d5-d4149554ad4e" providerId="ADAL" clId="{A342A5EE-A6B0-4C4C-B1D9-2F22368D26C3}" dt="2024-08-08T06:04:02.638" v="1147" actId="1076"/>
          <ac:spMkLst>
            <pc:docMk/>
            <pc:sldMk cId="3253824842" sldId="933"/>
            <ac:spMk id="11" creationId="{1ACE3884-5DD3-4F86-13C6-FF34F1D35C8C}"/>
          </ac:spMkLst>
        </pc:spChg>
        <pc:spChg chg="del">
          <ac:chgData name="Yoel Kortick" userId="167978f5-7f40-4909-85d5-d4149554ad4e" providerId="ADAL" clId="{A342A5EE-A6B0-4C4C-B1D9-2F22368D26C3}" dt="2024-08-08T06:04:07.367" v="1148" actId="478"/>
          <ac:spMkLst>
            <pc:docMk/>
            <pc:sldMk cId="3253824842" sldId="933"/>
            <ac:spMk id="12" creationId="{1D7F6E4F-959E-9B4C-D0FF-09623FF48D29}"/>
          </ac:spMkLst>
        </pc:spChg>
        <pc:spChg chg="del">
          <ac:chgData name="Yoel Kortick" userId="167978f5-7f40-4909-85d5-d4149554ad4e" providerId="ADAL" clId="{A342A5EE-A6B0-4C4C-B1D9-2F22368D26C3}" dt="2024-08-08T06:04:09.943" v="1149" actId="478"/>
          <ac:spMkLst>
            <pc:docMk/>
            <pc:sldMk cId="3253824842" sldId="933"/>
            <ac:spMk id="13" creationId="{9953C8DE-A1F3-60E3-ED46-DB2C0CB9DBBD}"/>
          </ac:spMkLst>
        </pc:spChg>
        <pc:spChg chg="del">
          <ac:chgData name="Yoel Kortick" userId="167978f5-7f40-4909-85d5-d4149554ad4e" providerId="ADAL" clId="{A342A5EE-A6B0-4C4C-B1D9-2F22368D26C3}" dt="2024-08-08T06:04:07.367" v="1148" actId="478"/>
          <ac:spMkLst>
            <pc:docMk/>
            <pc:sldMk cId="3253824842" sldId="933"/>
            <ac:spMk id="15" creationId="{916EE23A-8D33-1A21-CA7B-5399F076A847}"/>
          </ac:spMkLst>
        </pc:spChg>
        <pc:spChg chg="del">
          <ac:chgData name="Yoel Kortick" userId="167978f5-7f40-4909-85d5-d4149554ad4e" providerId="ADAL" clId="{A342A5EE-A6B0-4C4C-B1D9-2F22368D26C3}" dt="2024-08-08T06:04:07.367" v="1148" actId="478"/>
          <ac:spMkLst>
            <pc:docMk/>
            <pc:sldMk cId="3253824842" sldId="933"/>
            <ac:spMk id="16" creationId="{E8F4A674-9235-6371-E286-D22E091EC693}"/>
          </ac:spMkLst>
        </pc:spChg>
        <pc:picChg chg="del">
          <ac:chgData name="Yoel Kortick" userId="167978f5-7f40-4909-85d5-d4149554ad4e" providerId="ADAL" clId="{A342A5EE-A6B0-4C4C-B1D9-2F22368D26C3}" dt="2024-08-08T06:03:59.516" v="1145" actId="478"/>
          <ac:picMkLst>
            <pc:docMk/>
            <pc:sldMk cId="3253824842" sldId="933"/>
            <ac:picMk id="6" creationId="{67EEEE86-BCA4-1820-65E3-9E7928E0DFA9}"/>
          </ac:picMkLst>
        </pc:picChg>
        <pc:picChg chg="add mod">
          <ac:chgData name="Yoel Kortick" userId="167978f5-7f40-4909-85d5-d4149554ad4e" providerId="ADAL" clId="{A342A5EE-A6B0-4C4C-B1D9-2F22368D26C3}" dt="2024-08-08T06:04:16.287" v="1153" actId="208"/>
          <ac:picMkLst>
            <pc:docMk/>
            <pc:sldMk cId="3253824842" sldId="933"/>
            <ac:picMk id="7" creationId="{20777BDB-5024-833F-6C98-EC382AE1F1E0}"/>
          </ac:picMkLst>
        </pc:picChg>
        <pc:cxnChg chg="del">
          <ac:chgData name="Yoel Kortick" userId="167978f5-7f40-4909-85d5-d4149554ad4e" providerId="ADAL" clId="{A342A5EE-A6B0-4C4C-B1D9-2F22368D26C3}" dt="2024-08-08T06:04:07.367" v="1148" actId="478"/>
          <ac:cxnSpMkLst>
            <pc:docMk/>
            <pc:sldMk cId="3253824842" sldId="933"/>
            <ac:cxnSpMk id="5" creationId="{76543CE5-7497-FA59-C976-DBF7A1A2F580}"/>
          </ac:cxnSpMkLst>
        </pc:cxnChg>
      </pc:sldChg>
      <pc:sldChg chg="addSp delSp modSp add mod">
        <pc:chgData name="Yoel Kortick" userId="167978f5-7f40-4909-85d5-d4149554ad4e" providerId="ADAL" clId="{A342A5EE-A6B0-4C4C-B1D9-2F22368D26C3}" dt="2024-08-08T11:57:35.194" v="7870" actId="208"/>
        <pc:sldMkLst>
          <pc:docMk/>
          <pc:sldMk cId="1799239463" sldId="934"/>
        </pc:sldMkLst>
        <pc:spChg chg="mod">
          <ac:chgData name="Yoel Kortick" userId="167978f5-7f40-4909-85d5-d4149554ad4e" providerId="ADAL" clId="{A342A5EE-A6B0-4C4C-B1D9-2F22368D26C3}" dt="2024-08-08T10:36:41.229" v="4699" actId="20577"/>
          <ac:spMkLst>
            <pc:docMk/>
            <pc:sldMk cId="1799239463" sldId="934"/>
            <ac:spMk id="4" creationId="{9EF35AAD-6DBE-B756-5965-9D6F5BEE6A01}"/>
          </ac:spMkLst>
        </pc:spChg>
        <pc:spChg chg="add">
          <ac:chgData name="Yoel Kortick" userId="167978f5-7f40-4909-85d5-d4149554ad4e" providerId="ADAL" clId="{A342A5EE-A6B0-4C4C-B1D9-2F22368D26C3}" dt="2024-08-08T06:08:38.888" v="1278" actId="11529"/>
          <ac:spMkLst>
            <pc:docMk/>
            <pc:sldMk cId="1799239463" sldId="934"/>
            <ac:spMk id="5" creationId="{CBAF0935-B9B2-1031-3F7E-233B8D4BCFD2}"/>
          </ac:spMkLst>
        </pc:spChg>
        <pc:spChg chg="add">
          <ac:chgData name="Yoel Kortick" userId="167978f5-7f40-4909-85d5-d4149554ad4e" providerId="ADAL" clId="{A342A5EE-A6B0-4C4C-B1D9-2F22368D26C3}" dt="2024-08-08T06:08:43.496" v="1279" actId="11529"/>
          <ac:spMkLst>
            <pc:docMk/>
            <pc:sldMk cId="1799239463" sldId="934"/>
            <ac:spMk id="6" creationId="{ED43698A-F09C-93CA-40EF-E06A38D75CF7}"/>
          </ac:spMkLst>
        </pc:spChg>
        <pc:spChg chg="add mod">
          <ac:chgData name="Yoel Kortick" userId="167978f5-7f40-4909-85d5-d4149554ad4e" providerId="ADAL" clId="{A342A5EE-A6B0-4C4C-B1D9-2F22368D26C3}" dt="2024-08-08T07:47:57.128" v="3620" actId="14100"/>
          <ac:spMkLst>
            <pc:docMk/>
            <pc:sldMk cId="1799239463" sldId="934"/>
            <ac:spMk id="8" creationId="{7D7A1BE8-C167-B88D-230D-D3BA6C3DA673}"/>
          </ac:spMkLst>
        </pc:spChg>
        <pc:spChg chg="mod">
          <ac:chgData name="Yoel Kortick" userId="167978f5-7f40-4909-85d5-d4149554ad4e" providerId="ADAL" clId="{A342A5EE-A6B0-4C4C-B1D9-2F22368D26C3}" dt="2024-08-08T06:38:04.703" v="2651"/>
          <ac:spMkLst>
            <pc:docMk/>
            <pc:sldMk cId="1799239463" sldId="934"/>
            <ac:spMk id="11" creationId="{1ACE3884-5DD3-4F86-13C6-FF34F1D35C8C}"/>
          </ac:spMkLst>
        </pc:spChg>
        <pc:spChg chg="add mod">
          <ac:chgData name="Yoel Kortick" userId="167978f5-7f40-4909-85d5-d4149554ad4e" providerId="ADAL" clId="{A342A5EE-A6B0-4C4C-B1D9-2F22368D26C3}" dt="2024-08-08T07:47:57.128" v="3620" actId="14100"/>
          <ac:spMkLst>
            <pc:docMk/>
            <pc:sldMk cId="1799239463" sldId="934"/>
            <ac:spMk id="16" creationId="{82348CB2-01B5-5D27-6073-634CAE5EB572}"/>
          </ac:spMkLst>
        </pc:spChg>
        <pc:picChg chg="add mod">
          <ac:chgData name="Yoel Kortick" userId="167978f5-7f40-4909-85d5-d4149554ad4e" providerId="ADAL" clId="{A342A5EE-A6B0-4C4C-B1D9-2F22368D26C3}" dt="2024-08-08T11:57:35.194" v="7870" actId="208"/>
          <ac:picMkLst>
            <pc:docMk/>
            <pc:sldMk cId="1799239463" sldId="934"/>
            <ac:picMk id="3" creationId="{256F9A43-B4AC-883A-6E0B-33A4E4255C67}"/>
          </ac:picMkLst>
        </pc:picChg>
        <pc:picChg chg="del">
          <ac:chgData name="Yoel Kortick" userId="167978f5-7f40-4909-85d5-d4149554ad4e" providerId="ADAL" clId="{A342A5EE-A6B0-4C4C-B1D9-2F22368D26C3}" dt="2024-08-08T06:07:34.888" v="1255" actId="478"/>
          <ac:picMkLst>
            <pc:docMk/>
            <pc:sldMk cId="1799239463" sldId="934"/>
            <ac:picMk id="7" creationId="{20777BDB-5024-833F-6C98-EC382AE1F1E0}"/>
          </ac:picMkLst>
        </pc:picChg>
        <pc:cxnChg chg="add mod">
          <ac:chgData name="Yoel Kortick" userId="167978f5-7f40-4909-85d5-d4149554ad4e" providerId="ADAL" clId="{A342A5EE-A6B0-4C4C-B1D9-2F22368D26C3}" dt="2024-08-08T06:09:41.309" v="1385" actId="14100"/>
          <ac:cxnSpMkLst>
            <pc:docMk/>
            <pc:sldMk cId="1799239463" sldId="934"/>
            <ac:cxnSpMk id="12" creationId="{BDA4E26D-E96D-D0EB-9887-BC98CFC76F2D}"/>
          </ac:cxnSpMkLst>
        </pc:cxnChg>
        <pc:cxnChg chg="add mod">
          <ac:chgData name="Yoel Kortick" userId="167978f5-7f40-4909-85d5-d4149554ad4e" providerId="ADAL" clId="{A342A5EE-A6B0-4C4C-B1D9-2F22368D26C3}" dt="2024-08-08T06:09:38.143" v="1384"/>
          <ac:cxnSpMkLst>
            <pc:docMk/>
            <pc:sldMk cId="1799239463" sldId="934"/>
            <ac:cxnSpMk id="14" creationId="{A3D33CDF-BA6F-9B42-2E93-9894B1C2BDC0}"/>
          </ac:cxnSpMkLst>
        </pc:cxnChg>
        <pc:cxnChg chg="add mod">
          <ac:chgData name="Yoel Kortick" userId="167978f5-7f40-4909-85d5-d4149554ad4e" providerId="ADAL" clId="{A342A5EE-A6B0-4C4C-B1D9-2F22368D26C3}" dt="2024-08-08T06:15:58.279" v="1710" actId="1035"/>
          <ac:cxnSpMkLst>
            <pc:docMk/>
            <pc:sldMk cId="1799239463" sldId="934"/>
            <ac:cxnSpMk id="17" creationId="{87327652-D603-EC0B-B3DC-B2444A270096}"/>
          </ac:cxnSpMkLst>
        </pc:cxnChg>
        <pc:cxnChg chg="add mod">
          <ac:chgData name="Yoel Kortick" userId="167978f5-7f40-4909-85d5-d4149554ad4e" providerId="ADAL" clId="{A342A5EE-A6B0-4C4C-B1D9-2F22368D26C3}" dt="2024-08-08T06:15:58.279" v="1710" actId="1035"/>
          <ac:cxnSpMkLst>
            <pc:docMk/>
            <pc:sldMk cId="1799239463" sldId="934"/>
            <ac:cxnSpMk id="18" creationId="{026F4BB1-E59A-8A07-DE3F-207ACB5E2832}"/>
          </ac:cxnSpMkLst>
        </pc:cxnChg>
      </pc:sldChg>
      <pc:sldChg chg="addSp delSp modSp add mod">
        <pc:chgData name="Yoel Kortick" userId="167978f5-7f40-4909-85d5-d4149554ad4e" providerId="ADAL" clId="{A342A5EE-A6B0-4C4C-B1D9-2F22368D26C3}" dt="2024-08-08T10:40:52.922" v="4954" actId="404"/>
        <pc:sldMkLst>
          <pc:docMk/>
          <pc:sldMk cId="4191140466" sldId="935"/>
        </pc:sldMkLst>
        <pc:spChg chg="mod">
          <ac:chgData name="Yoel Kortick" userId="167978f5-7f40-4909-85d5-d4149554ad4e" providerId="ADAL" clId="{A342A5EE-A6B0-4C4C-B1D9-2F22368D26C3}" dt="2024-08-08T06:13:17.822" v="1587" actId="1036"/>
          <ac:spMkLst>
            <pc:docMk/>
            <pc:sldMk cId="4191140466" sldId="935"/>
            <ac:spMk id="4" creationId="{2E1CC8E5-89DC-FB6D-6337-FF540A8FCD53}"/>
          </ac:spMkLst>
        </pc:spChg>
        <pc:spChg chg="mod">
          <ac:chgData name="Yoel Kortick" userId="167978f5-7f40-4909-85d5-d4149554ad4e" providerId="ADAL" clId="{A342A5EE-A6B0-4C4C-B1D9-2F22368D26C3}" dt="2024-08-08T06:13:27.616" v="1589" actId="14100"/>
          <ac:spMkLst>
            <pc:docMk/>
            <pc:sldMk cId="4191140466" sldId="935"/>
            <ac:spMk id="5" creationId="{EF225FAA-0E30-32D3-14E5-1A5136FFEF3D}"/>
          </ac:spMkLst>
        </pc:spChg>
        <pc:spChg chg="mod">
          <ac:chgData name="Yoel Kortick" userId="167978f5-7f40-4909-85d5-d4149554ad4e" providerId="ADAL" clId="{A342A5EE-A6B0-4C4C-B1D9-2F22368D26C3}" dt="2024-08-08T10:40:52.922" v="4954" actId="404"/>
          <ac:spMkLst>
            <pc:docMk/>
            <pc:sldMk cId="4191140466" sldId="935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06:13:34.289" v="1592" actId="20577"/>
          <ac:spMkLst>
            <pc:docMk/>
            <pc:sldMk cId="4191140466" sldId="935"/>
            <ac:spMk id="11" creationId="{1ACE3884-5DD3-4F86-13C6-FF34F1D35C8C}"/>
          </ac:spMkLst>
        </pc:spChg>
        <pc:picChg chg="del">
          <ac:chgData name="Yoel Kortick" userId="167978f5-7f40-4909-85d5-d4149554ad4e" providerId="ADAL" clId="{A342A5EE-A6B0-4C4C-B1D9-2F22368D26C3}" dt="2024-08-08T06:12:56.656" v="1576" actId="478"/>
          <ac:picMkLst>
            <pc:docMk/>
            <pc:sldMk cId="4191140466" sldId="935"/>
            <ac:picMk id="3" creationId="{FC3357C2-D2FF-0E79-1DD5-2F871236EEB5}"/>
          </ac:picMkLst>
        </pc:picChg>
        <pc:picChg chg="add mod ord">
          <ac:chgData name="Yoel Kortick" userId="167978f5-7f40-4909-85d5-d4149554ad4e" providerId="ADAL" clId="{A342A5EE-A6B0-4C4C-B1D9-2F22368D26C3}" dt="2024-08-08T06:13:29.305" v="1590" actId="208"/>
          <ac:picMkLst>
            <pc:docMk/>
            <pc:sldMk cId="4191140466" sldId="935"/>
            <ac:picMk id="6" creationId="{4188026D-3858-EA09-1A55-3747893A21DD}"/>
          </ac:picMkLst>
        </pc:picChg>
      </pc:sldChg>
      <pc:sldChg chg="addSp delSp modSp add mod">
        <pc:chgData name="Yoel Kortick" userId="167978f5-7f40-4909-85d5-d4149554ad4e" providerId="ADAL" clId="{A342A5EE-A6B0-4C4C-B1D9-2F22368D26C3}" dt="2024-08-08T11:58:53.115" v="7885" actId="14100"/>
        <pc:sldMkLst>
          <pc:docMk/>
          <pc:sldMk cId="3826975935" sldId="936"/>
        </pc:sldMkLst>
        <pc:spChg chg="add mod">
          <ac:chgData name="Yoel Kortick" userId="167978f5-7f40-4909-85d5-d4149554ad4e" providerId="ADAL" clId="{A342A5EE-A6B0-4C4C-B1D9-2F22368D26C3}" dt="2024-08-08T11:58:31.044" v="7871" actId="20577"/>
          <ac:spMkLst>
            <pc:docMk/>
            <pc:sldMk cId="3826975935" sldId="936"/>
            <ac:spMk id="2" creationId="{F78DA53B-BD74-AA56-C3C8-FD1960E0158F}"/>
          </ac:spMkLst>
        </pc:spChg>
        <pc:spChg chg="del">
          <ac:chgData name="Yoel Kortick" userId="167978f5-7f40-4909-85d5-d4149554ad4e" providerId="ADAL" clId="{A342A5EE-A6B0-4C4C-B1D9-2F22368D26C3}" dt="2024-08-08T06:19:09.038" v="1817" actId="478"/>
          <ac:spMkLst>
            <pc:docMk/>
            <pc:sldMk cId="3826975935" sldId="936"/>
            <ac:spMk id="4" creationId="{2E1CC8E5-89DC-FB6D-6337-FF540A8FCD53}"/>
          </ac:spMkLst>
        </pc:spChg>
        <pc:spChg chg="add">
          <ac:chgData name="Yoel Kortick" userId="167978f5-7f40-4909-85d5-d4149554ad4e" providerId="ADAL" clId="{A342A5EE-A6B0-4C4C-B1D9-2F22368D26C3}" dt="2024-08-08T10:38:36.772" v="4844" actId="11529"/>
          <ac:spMkLst>
            <pc:docMk/>
            <pc:sldMk cId="3826975935" sldId="936"/>
            <ac:spMk id="4" creationId="{F91B72B9-1E67-7684-02C3-8A461FA4478B}"/>
          </ac:spMkLst>
        </pc:spChg>
        <pc:spChg chg="add">
          <ac:chgData name="Yoel Kortick" userId="167978f5-7f40-4909-85d5-d4149554ad4e" providerId="ADAL" clId="{A342A5EE-A6B0-4C4C-B1D9-2F22368D26C3}" dt="2024-08-08T10:38:41.839" v="4845" actId="11529"/>
          <ac:spMkLst>
            <pc:docMk/>
            <pc:sldMk cId="3826975935" sldId="936"/>
            <ac:spMk id="5" creationId="{744C2E83-F538-DC57-851E-F881398A765E}"/>
          </ac:spMkLst>
        </pc:spChg>
        <pc:spChg chg="del">
          <ac:chgData name="Yoel Kortick" userId="167978f5-7f40-4909-85d5-d4149554ad4e" providerId="ADAL" clId="{A342A5EE-A6B0-4C4C-B1D9-2F22368D26C3}" dt="2024-08-08T06:19:10.112" v="1818" actId="478"/>
          <ac:spMkLst>
            <pc:docMk/>
            <pc:sldMk cId="3826975935" sldId="936"/>
            <ac:spMk id="5" creationId="{EF225FAA-0E30-32D3-14E5-1A5136FFEF3D}"/>
          </ac:spMkLst>
        </pc:spChg>
        <pc:spChg chg="add mod">
          <ac:chgData name="Yoel Kortick" userId="167978f5-7f40-4909-85d5-d4149554ad4e" providerId="ADAL" clId="{A342A5EE-A6B0-4C4C-B1D9-2F22368D26C3}" dt="2024-08-08T11:58:53.115" v="7885" actId="14100"/>
          <ac:spMkLst>
            <pc:docMk/>
            <pc:sldMk cId="3826975935" sldId="936"/>
            <ac:spMk id="7" creationId="{1AA64ACC-7651-BB94-3571-754D077201A5}"/>
          </ac:spMkLst>
        </pc:spChg>
        <pc:spChg chg="mod">
          <ac:chgData name="Yoel Kortick" userId="167978f5-7f40-4909-85d5-d4149554ad4e" providerId="ADAL" clId="{A342A5EE-A6B0-4C4C-B1D9-2F22368D26C3}" dt="2024-08-08T10:40:46.404" v="4952" actId="404"/>
          <ac:spMkLst>
            <pc:docMk/>
            <pc:sldMk cId="3826975935" sldId="936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06:19:05.390" v="1816" actId="20577"/>
          <ac:spMkLst>
            <pc:docMk/>
            <pc:sldMk cId="3826975935" sldId="936"/>
            <ac:spMk id="11" creationId="{1ACE3884-5DD3-4F86-13C6-FF34F1D35C8C}"/>
          </ac:spMkLst>
        </pc:spChg>
        <pc:spChg chg="add">
          <ac:chgData name="Yoel Kortick" userId="167978f5-7f40-4909-85d5-d4149554ad4e" providerId="ADAL" clId="{A342A5EE-A6B0-4C4C-B1D9-2F22368D26C3}" dt="2024-08-08T06:20:26.745" v="1898" actId="11529"/>
          <ac:spMkLst>
            <pc:docMk/>
            <pc:sldMk cId="3826975935" sldId="936"/>
            <ac:spMk id="15" creationId="{413C7785-C7ED-3276-1FEE-39D3D2D7F22A}"/>
          </ac:spMkLst>
        </pc:spChg>
        <pc:spChg chg="add mod">
          <ac:chgData name="Yoel Kortick" userId="167978f5-7f40-4909-85d5-d4149554ad4e" providerId="ADAL" clId="{A342A5EE-A6B0-4C4C-B1D9-2F22368D26C3}" dt="2024-08-08T10:39:42.344" v="4938" actId="14100"/>
          <ac:spMkLst>
            <pc:docMk/>
            <pc:sldMk cId="3826975935" sldId="936"/>
            <ac:spMk id="17" creationId="{786D41CC-87AF-4E86-53AC-9287E2135C10}"/>
          </ac:spMkLst>
        </pc:spChg>
        <pc:picChg chg="add mod">
          <ac:chgData name="Yoel Kortick" userId="167978f5-7f40-4909-85d5-d4149554ad4e" providerId="ADAL" clId="{A342A5EE-A6B0-4C4C-B1D9-2F22368D26C3}" dt="2024-08-08T06:19:13.950" v="1819" actId="208"/>
          <ac:picMkLst>
            <pc:docMk/>
            <pc:sldMk cId="3826975935" sldId="936"/>
            <ac:picMk id="3" creationId="{6667586E-B8A3-4924-EB01-85146383D6AF}"/>
          </ac:picMkLst>
        </pc:picChg>
        <pc:picChg chg="del">
          <ac:chgData name="Yoel Kortick" userId="167978f5-7f40-4909-85d5-d4149554ad4e" providerId="ADAL" clId="{A342A5EE-A6B0-4C4C-B1D9-2F22368D26C3}" dt="2024-08-08T06:18:25.113" v="1813" actId="478"/>
          <ac:picMkLst>
            <pc:docMk/>
            <pc:sldMk cId="3826975935" sldId="936"/>
            <ac:picMk id="6" creationId="{4188026D-3858-EA09-1A55-3747893A21DD}"/>
          </ac:picMkLst>
        </pc:picChg>
        <pc:cxnChg chg="add mod">
          <ac:chgData name="Yoel Kortick" userId="167978f5-7f40-4909-85d5-d4149554ad4e" providerId="ADAL" clId="{A342A5EE-A6B0-4C4C-B1D9-2F22368D26C3}" dt="2024-08-08T10:39:29.441" v="4913" actId="14100"/>
          <ac:cxnSpMkLst>
            <pc:docMk/>
            <pc:sldMk cId="3826975935" sldId="936"/>
            <ac:cxnSpMk id="8" creationId="{808C0840-E771-A4E7-FE99-8A78BB1F15F3}"/>
          </ac:cxnSpMkLst>
        </pc:cxnChg>
        <pc:cxnChg chg="add mod">
          <ac:chgData name="Yoel Kortick" userId="167978f5-7f40-4909-85d5-d4149554ad4e" providerId="ADAL" clId="{A342A5EE-A6B0-4C4C-B1D9-2F22368D26C3}" dt="2024-08-08T10:40:09.146" v="4942" actId="14100"/>
          <ac:cxnSpMkLst>
            <pc:docMk/>
            <pc:sldMk cId="3826975935" sldId="936"/>
            <ac:cxnSpMk id="12" creationId="{478AEE3C-1136-CAC6-35A9-FF4699B1CDE2}"/>
          </ac:cxnSpMkLst>
        </pc:cxnChg>
        <pc:cxnChg chg="add">
          <ac:chgData name="Yoel Kortick" userId="167978f5-7f40-4909-85d5-d4149554ad4e" providerId="ADAL" clId="{A342A5EE-A6B0-4C4C-B1D9-2F22368D26C3}" dt="2024-08-08T10:38:46.200" v="4846" actId="11529"/>
          <ac:cxnSpMkLst>
            <pc:docMk/>
            <pc:sldMk cId="3826975935" sldId="936"/>
            <ac:cxnSpMk id="13" creationId="{FA56FA0A-8809-7DC5-BB38-392229F6DC2F}"/>
          </ac:cxnSpMkLst>
        </pc:cxnChg>
        <pc:cxnChg chg="add">
          <ac:chgData name="Yoel Kortick" userId="167978f5-7f40-4909-85d5-d4149554ad4e" providerId="ADAL" clId="{A342A5EE-A6B0-4C4C-B1D9-2F22368D26C3}" dt="2024-08-08T10:38:49.821" v="4847" actId="11529"/>
          <ac:cxnSpMkLst>
            <pc:docMk/>
            <pc:sldMk cId="3826975935" sldId="936"/>
            <ac:cxnSpMk id="16" creationId="{D87A5DD2-6157-DF8E-EA47-6D5536BBAD27}"/>
          </ac:cxnSpMkLst>
        </pc:cxnChg>
        <pc:cxnChg chg="add mod">
          <ac:chgData name="Yoel Kortick" userId="167978f5-7f40-4909-85d5-d4149554ad4e" providerId="ADAL" clId="{A342A5EE-A6B0-4C4C-B1D9-2F22368D26C3}" dt="2024-08-08T10:40:15.012" v="4944" actId="14100"/>
          <ac:cxnSpMkLst>
            <pc:docMk/>
            <pc:sldMk cId="3826975935" sldId="936"/>
            <ac:cxnSpMk id="20" creationId="{FD3EA669-D3E0-24A5-8F91-E46DD38AC8D1}"/>
          </ac:cxnSpMkLst>
        </pc:cxnChg>
        <pc:cxnChg chg="add mod">
          <ac:chgData name="Yoel Kortick" userId="167978f5-7f40-4909-85d5-d4149554ad4e" providerId="ADAL" clId="{A342A5EE-A6B0-4C4C-B1D9-2F22368D26C3}" dt="2024-08-08T10:46:11.519" v="5241" actId="14100"/>
          <ac:cxnSpMkLst>
            <pc:docMk/>
            <pc:sldMk cId="3826975935" sldId="936"/>
            <ac:cxnSpMk id="22" creationId="{FC15EDD1-11EF-1C5E-1027-C64E660D7651}"/>
          </ac:cxnSpMkLst>
        </pc:cxnChg>
      </pc:sldChg>
      <pc:sldChg chg="addSp delSp modSp add mod">
        <pc:chgData name="Yoel Kortick" userId="167978f5-7f40-4909-85d5-d4149554ad4e" providerId="ADAL" clId="{A342A5EE-A6B0-4C4C-B1D9-2F22368D26C3}" dt="2024-08-08T11:59:08.338" v="7890" actId="20577"/>
        <pc:sldMkLst>
          <pc:docMk/>
          <pc:sldMk cId="2363901687" sldId="937"/>
        </pc:sldMkLst>
        <pc:spChg chg="add mod">
          <ac:chgData name="Yoel Kortick" userId="167978f5-7f40-4909-85d5-d4149554ad4e" providerId="ADAL" clId="{A342A5EE-A6B0-4C4C-B1D9-2F22368D26C3}" dt="2024-08-08T07:47:26.102" v="3614" actId="14100"/>
          <ac:spMkLst>
            <pc:docMk/>
            <pc:sldMk cId="2363901687" sldId="937"/>
            <ac:spMk id="5" creationId="{FF211AA9-9F50-99DE-6C1B-89F5BF41DDB8}"/>
          </ac:spMkLst>
        </pc:spChg>
        <pc:spChg chg="add">
          <ac:chgData name="Yoel Kortick" userId="167978f5-7f40-4909-85d5-d4149554ad4e" providerId="ADAL" clId="{A342A5EE-A6B0-4C4C-B1D9-2F22368D26C3}" dt="2024-08-08T06:27:42.872" v="2033" actId="11529"/>
          <ac:spMkLst>
            <pc:docMk/>
            <pc:sldMk cId="2363901687" sldId="937"/>
            <ac:spMk id="6" creationId="{90741225-81D6-8DDF-A0D0-BFE743B3C18A}"/>
          </ac:spMkLst>
        </pc:spChg>
        <pc:spChg chg="mod">
          <ac:chgData name="Yoel Kortick" userId="167978f5-7f40-4909-85d5-d4149554ad4e" providerId="ADAL" clId="{A342A5EE-A6B0-4C4C-B1D9-2F22368D26C3}" dt="2024-08-08T10:40:40.940" v="4950" actId="404"/>
          <ac:spMkLst>
            <pc:docMk/>
            <pc:sldMk cId="2363901687" sldId="937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11:59:08.338" v="7890" actId="20577"/>
          <ac:spMkLst>
            <pc:docMk/>
            <pc:sldMk cId="2363901687" sldId="937"/>
            <ac:spMk id="11" creationId="{1ACE3884-5DD3-4F86-13C6-FF34F1D35C8C}"/>
          </ac:spMkLst>
        </pc:spChg>
        <pc:spChg chg="add mod">
          <ac:chgData name="Yoel Kortick" userId="167978f5-7f40-4909-85d5-d4149554ad4e" providerId="ADAL" clId="{A342A5EE-A6B0-4C4C-B1D9-2F22368D26C3}" dt="2024-08-08T07:47:32.517" v="3615" actId="14100"/>
          <ac:spMkLst>
            <pc:docMk/>
            <pc:sldMk cId="2363901687" sldId="937"/>
            <ac:spMk id="13" creationId="{E1B9B02E-C397-42AE-DC46-AD4101784DFF}"/>
          </ac:spMkLst>
        </pc:spChg>
        <pc:picChg chg="del">
          <ac:chgData name="Yoel Kortick" userId="167978f5-7f40-4909-85d5-d4149554ad4e" providerId="ADAL" clId="{A342A5EE-A6B0-4C4C-B1D9-2F22368D26C3}" dt="2024-08-08T06:21:27.670" v="1900" actId="478"/>
          <ac:picMkLst>
            <pc:docMk/>
            <pc:sldMk cId="2363901687" sldId="937"/>
            <ac:picMk id="3" creationId="{6667586E-B8A3-4924-EB01-85146383D6AF}"/>
          </ac:picMkLst>
        </pc:picChg>
        <pc:picChg chg="add mod">
          <ac:chgData name="Yoel Kortick" userId="167978f5-7f40-4909-85d5-d4149554ad4e" providerId="ADAL" clId="{A342A5EE-A6B0-4C4C-B1D9-2F22368D26C3}" dt="2024-08-08T11:59:05.082" v="7886" actId="208"/>
          <ac:picMkLst>
            <pc:docMk/>
            <pc:sldMk cId="2363901687" sldId="937"/>
            <ac:picMk id="4" creationId="{8B22D220-15D5-1324-10F7-F0F0D4091765}"/>
          </ac:picMkLst>
        </pc:picChg>
        <pc:cxnChg chg="add mod">
          <ac:chgData name="Yoel Kortick" userId="167978f5-7f40-4909-85d5-d4149554ad4e" providerId="ADAL" clId="{A342A5EE-A6B0-4C4C-B1D9-2F22368D26C3}" dt="2024-08-08T07:47:32.517" v="3615" actId="14100"/>
          <ac:cxnSpMkLst>
            <pc:docMk/>
            <pc:sldMk cId="2363901687" sldId="937"/>
            <ac:cxnSpMk id="16" creationId="{B9A51D07-F452-132F-B48A-E5CBE3A69107}"/>
          </ac:cxnSpMkLst>
        </pc:cxnChg>
      </pc:sldChg>
      <pc:sldChg chg="addSp delSp modSp add mod">
        <pc:chgData name="Yoel Kortick" userId="167978f5-7f40-4909-85d5-d4149554ad4e" providerId="ADAL" clId="{A342A5EE-A6B0-4C4C-B1D9-2F22368D26C3}" dt="2024-08-08T10:40:31.703" v="4948" actId="404"/>
        <pc:sldMkLst>
          <pc:docMk/>
          <pc:sldMk cId="2162880160" sldId="938"/>
        </pc:sldMkLst>
        <pc:spChg chg="mod">
          <ac:chgData name="Yoel Kortick" userId="167978f5-7f40-4909-85d5-d4149554ad4e" providerId="ADAL" clId="{A342A5EE-A6B0-4C4C-B1D9-2F22368D26C3}" dt="2024-08-08T07:47:13.931" v="3612" actId="14100"/>
          <ac:spMkLst>
            <pc:docMk/>
            <pc:sldMk cId="2162880160" sldId="938"/>
            <ac:spMk id="5" creationId="{FF211AA9-9F50-99DE-6C1B-89F5BF41DDB8}"/>
          </ac:spMkLst>
        </pc:spChg>
        <pc:spChg chg="mod">
          <ac:chgData name="Yoel Kortick" userId="167978f5-7f40-4909-85d5-d4149554ad4e" providerId="ADAL" clId="{A342A5EE-A6B0-4C4C-B1D9-2F22368D26C3}" dt="2024-08-08T07:47:10.819" v="3611" actId="14100"/>
          <ac:spMkLst>
            <pc:docMk/>
            <pc:sldMk cId="2162880160" sldId="938"/>
            <ac:spMk id="7" creationId="{1AA64ACC-7651-BB94-3571-754D077201A5}"/>
          </ac:spMkLst>
        </pc:spChg>
        <pc:spChg chg="mod">
          <ac:chgData name="Yoel Kortick" userId="167978f5-7f40-4909-85d5-d4149554ad4e" providerId="ADAL" clId="{A342A5EE-A6B0-4C4C-B1D9-2F22368D26C3}" dt="2024-08-08T10:40:31.703" v="4948" actId="404"/>
          <ac:spMkLst>
            <pc:docMk/>
            <pc:sldMk cId="2162880160" sldId="938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10:40:25.984" v="4946" actId="20577"/>
          <ac:spMkLst>
            <pc:docMk/>
            <pc:sldMk cId="2162880160" sldId="938"/>
            <ac:spMk id="11" creationId="{1ACE3884-5DD3-4F86-13C6-FF34F1D35C8C}"/>
          </ac:spMkLst>
        </pc:spChg>
        <pc:spChg chg="mod">
          <ac:chgData name="Yoel Kortick" userId="167978f5-7f40-4909-85d5-d4149554ad4e" providerId="ADAL" clId="{A342A5EE-A6B0-4C4C-B1D9-2F22368D26C3}" dt="2024-08-08T06:29:09.815" v="2144" actId="14100"/>
          <ac:spMkLst>
            <pc:docMk/>
            <pc:sldMk cId="2162880160" sldId="938"/>
            <ac:spMk id="15" creationId="{413C7785-C7ED-3276-1FEE-39D3D2D7F22A}"/>
          </ac:spMkLst>
        </pc:spChg>
        <pc:spChg chg="add mod">
          <ac:chgData name="Yoel Kortick" userId="167978f5-7f40-4909-85d5-d4149554ad4e" providerId="ADAL" clId="{A342A5EE-A6B0-4C4C-B1D9-2F22368D26C3}" dt="2024-08-08T07:47:08.213" v="3610" actId="14100"/>
          <ac:spMkLst>
            <pc:docMk/>
            <pc:sldMk cId="2162880160" sldId="938"/>
            <ac:spMk id="20" creationId="{90DB11EC-9A7E-2250-C6E9-DDE93EE0944C}"/>
          </ac:spMkLst>
        </pc:spChg>
        <pc:picChg chg="add mod ord">
          <ac:chgData name="Yoel Kortick" userId="167978f5-7f40-4909-85d5-d4149554ad4e" providerId="ADAL" clId="{A342A5EE-A6B0-4C4C-B1D9-2F22368D26C3}" dt="2024-08-08T06:36:01" v="2647" actId="208"/>
          <ac:picMkLst>
            <pc:docMk/>
            <pc:sldMk cId="2162880160" sldId="938"/>
            <ac:picMk id="3" creationId="{4EB39691-027F-B387-50AD-994DEEA84923}"/>
          </ac:picMkLst>
        </pc:picChg>
        <pc:picChg chg="del">
          <ac:chgData name="Yoel Kortick" userId="167978f5-7f40-4909-85d5-d4149554ad4e" providerId="ADAL" clId="{A342A5EE-A6B0-4C4C-B1D9-2F22368D26C3}" dt="2024-08-08T06:28:41.484" v="2115" actId="478"/>
          <ac:picMkLst>
            <pc:docMk/>
            <pc:sldMk cId="2162880160" sldId="938"/>
            <ac:picMk id="4" creationId="{8B22D220-15D5-1324-10F7-F0F0D4091765}"/>
          </ac:picMkLst>
        </pc:picChg>
        <pc:cxnChg chg="mod">
          <ac:chgData name="Yoel Kortick" userId="167978f5-7f40-4909-85d5-d4149554ad4e" providerId="ADAL" clId="{A342A5EE-A6B0-4C4C-B1D9-2F22368D26C3}" dt="2024-08-08T06:30:09.432" v="2192" actId="14100"/>
          <ac:cxnSpMkLst>
            <pc:docMk/>
            <pc:sldMk cId="2162880160" sldId="938"/>
            <ac:cxnSpMk id="8" creationId="{808C0840-E771-A4E7-FE99-8A78BB1F15F3}"/>
          </ac:cxnSpMkLst>
        </pc:cxnChg>
        <pc:cxnChg chg="mod">
          <ac:chgData name="Yoel Kortick" userId="167978f5-7f40-4909-85d5-d4149554ad4e" providerId="ADAL" clId="{A342A5EE-A6B0-4C4C-B1D9-2F22368D26C3}" dt="2024-08-08T06:35:58.680" v="2646" actId="14100"/>
          <ac:cxnSpMkLst>
            <pc:docMk/>
            <pc:sldMk cId="2162880160" sldId="938"/>
            <ac:cxnSpMk id="12" creationId="{478AEE3C-1136-CAC6-35A9-FF4699B1CDE2}"/>
          </ac:cxnSpMkLst>
        </pc:cxnChg>
        <pc:cxnChg chg="add mod">
          <ac:chgData name="Yoel Kortick" userId="167978f5-7f40-4909-85d5-d4149554ad4e" providerId="ADAL" clId="{A342A5EE-A6B0-4C4C-B1D9-2F22368D26C3}" dt="2024-08-08T06:29:40.431" v="2155" actId="14100"/>
          <ac:cxnSpMkLst>
            <pc:docMk/>
            <pc:sldMk cId="2162880160" sldId="938"/>
            <ac:cxnSpMk id="13" creationId="{61D37008-4D50-4742-159C-DCC11B7FC78B}"/>
          </ac:cxnSpMkLst>
        </pc:cxnChg>
        <pc:cxnChg chg="add mod">
          <ac:chgData name="Yoel Kortick" userId="167978f5-7f40-4909-85d5-d4149554ad4e" providerId="ADAL" clId="{A342A5EE-A6B0-4C4C-B1D9-2F22368D26C3}" dt="2024-08-08T06:29:36.539" v="2154" actId="1037"/>
          <ac:cxnSpMkLst>
            <pc:docMk/>
            <pc:sldMk cId="2162880160" sldId="938"/>
            <ac:cxnSpMk id="16" creationId="{D73FA569-9A70-7329-8FAB-D59C2E64D78A}"/>
          </ac:cxnSpMkLst>
        </pc:cxnChg>
        <pc:cxnChg chg="add del">
          <ac:chgData name="Yoel Kortick" userId="167978f5-7f40-4909-85d5-d4149554ad4e" providerId="ADAL" clId="{A342A5EE-A6B0-4C4C-B1D9-2F22368D26C3}" dt="2024-08-08T06:35:48.457" v="2642" actId="478"/>
          <ac:cxnSpMkLst>
            <pc:docMk/>
            <pc:sldMk cId="2162880160" sldId="938"/>
            <ac:cxnSpMk id="22" creationId="{450B60D6-C009-EEFE-C67D-3BF0126A169C}"/>
          </ac:cxnSpMkLst>
        </pc:cxnChg>
      </pc:sldChg>
      <pc:sldChg chg="addSp delSp modSp add mod">
        <pc:chgData name="Yoel Kortick" userId="167978f5-7f40-4909-85d5-d4149554ad4e" providerId="ADAL" clId="{A342A5EE-A6B0-4C4C-B1D9-2F22368D26C3}" dt="2024-08-08T12:09:57.282" v="8312" actId="20577"/>
        <pc:sldMkLst>
          <pc:docMk/>
          <pc:sldMk cId="2902615656" sldId="939"/>
        </pc:sldMkLst>
        <pc:spChg chg="add mod">
          <ac:chgData name="Yoel Kortick" userId="167978f5-7f40-4909-85d5-d4149554ad4e" providerId="ADAL" clId="{A342A5EE-A6B0-4C4C-B1D9-2F22368D26C3}" dt="2024-08-08T11:59:45.703" v="7901" actId="14100"/>
          <ac:spMkLst>
            <pc:docMk/>
            <pc:sldMk cId="2902615656" sldId="939"/>
            <ac:spMk id="2" creationId="{9B0869D0-136D-8907-2822-E8C6A0B3CCFC}"/>
          </ac:spMkLst>
        </pc:spChg>
        <pc:spChg chg="mod">
          <ac:chgData name="Yoel Kortick" userId="167978f5-7f40-4909-85d5-d4149554ad4e" providerId="ADAL" clId="{A342A5EE-A6B0-4C4C-B1D9-2F22368D26C3}" dt="2024-08-08T07:46:55.814" v="3607" actId="14100"/>
          <ac:spMkLst>
            <pc:docMk/>
            <pc:sldMk cId="2902615656" sldId="939"/>
            <ac:spMk id="5" creationId="{FF211AA9-9F50-99DE-6C1B-89F5BF41DDB8}"/>
          </ac:spMkLst>
        </pc:spChg>
        <pc:spChg chg="mod">
          <ac:chgData name="Yoel Kortick" userId="167978f5-7f40-4909-85d5-d4149554ad4e" providerId="ADAL" clId="{A342A5EE-A6B0-4C4C-B1D9-2F22368D26C3}" dt="2024-08-08T07:46:53.579" v="3606" actId="14100"/>
          <ac:spMkLst>
            <pc:docMk/>
            <pc:sldMk cId="2902615656" sldId="939"/>
            <ac:spMk id="7" creationId="{1AA64ACC-7651-BB94-3571-754D077201A5}"/>
          </ac:spMkLst>
        </pc:spChg>
        <pc:spChg chg="mod">
          <ac:chgData name="Yoel Kortick" userId="167978f5-7f40-4909-85d5-d4149554ad4e" providerId="ADAL" clId="{A342A5EE-A6B0-4C4C-B1D9-2F22368D26C3}" dt="2024-08-08T10:41:05.305" v="4956" actId="404"/>
          <ac:spMkLst>
            <pc:docMk/>
            <pc:sldMk cId="2902615656" sldId="939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12:09:57.282" v="8312" actId="20577"/>
          <ac:spMkLst>
            <pc:docMk/>
            <pc:sldMk cId="2902615656" sldId="939"/>
            <ac:spMk id="11" creationId="{1ACE3884-5DD3-4F86-13C6-FF34F1D35C8C}"/>
          </ac:spMkLst>
        </pc:spChg>
        <pc:spChg chg="mod">
          <ac:chgData name="Yoel Kortick" userId="167978f5-7f40-4909-85d5-d4149554ad4e" providerId="ADAL" clId="{A342A5EE-A6B0-4C4C-B1D9-2F22368D26C3}" dt="2024-08-08T06:32:11.693" v="2428" actId="14100"/>
          <ac:spMkLst>
            <pc:docMk/>
            <pc:sldMk cId="2902615656" sldId="939"/>
            <ac:spMk id="15" creationId="{413C7785-C7ED-3276-1FEE-39D3D2D7F22A}"/>
          </ac:spMkLst>
        </pc:spChg>
        <pc:spChg chg="del">
          <ac:chgData name="Yoel Kortick" userId="167978f5-7f40-4909-85d5-d4149554ad4e" providerId="ADAL" clId="{A342A5EE-A6B0-4C4C-B1D9-2F22368D26C3}" dt="2024-08-08T06:32:29.293" v="2433" actId="478"/>
          <ac:spMkLst>
            <pc:docMk/>
            <pc:sldMk cId="2902615656" sldId="939"/>
            <ac:spMk id="20" creationId="{90DB11EC-9A7E-2250-C6E9-DDE93EE0944C}"/>
          </ac:spMkLst>
        </pc:spChg>
        <pc:picChg chg="del">
          <ac:chgData name="Yoel Kortick" userId="167978f5-7f40-4909-85d5-d4149554ad4e" providerId="ADAL" clId="{A342A5EE-A6B0-4C4C-B1D9-2F22368D26C3}" dt="2024-08-08T06:31:57.661" v="2405" actId="478"/>
          <ac:picMkLst>
            <pc:docMk/>
            <pc:sldMk cId="2902615656" sldId="939"/>
            <ac:picMk id="3" creationId="{4EB39691-027F-B387-50AD-994DEEA84923}"/>
          </ac:picMkLst>
        </pc:picChg>
        <pc:picChg chg="add mod ord">
          <ac:chgData name="Yoel Kortick" userId="167978f5-7f40-4909-85d5-d4149554ad4e" providerId="ADAL" clId="{A342A5EE-A6B0-4C4C-B1D9-2F22368D26C3}" dt="2024-08-08T06:32:40.600" v="2438" actId="208"/>
          <ac:picMkLst>
            <pc:docMk/>
            <pc:sldMk cId="2902615656" sldId="939"/>
            <ac:picMk id="4" creationId="{6E17F2B9-C6ED-7429-640D-026410C14B44}"/>
          </ac:picMkLst>
        </pc:picChg>
        <pc:cxnChg chg="add mod">
          <ac:chgData name="Yoel Kortick" userId="167978f5-7f40-4909-85d5-d4149554ad4e" providerId="ADAL" clId="{A342A5EE-A6B0-4C4C-B1D9-2F22368D26C3}" dt="2024-08-08T11:59:49.807" v="7902" actId="14100"/>
          <ac:cxnSpMkLst>
            <pc:docMk/>
            <pc:sldMk cId="2902615656" sldId="939"/>
            <ac:cxnSpMk id="3" creationId="{96350388-83AA-E278-CA24-540DDB8C5B2C}"/>
          </ac:cxnSpMkLst>
        </pc:cxnChg>
        <pc:cxnChg chg="mod">
          <ac:chgData name="Yoel Kortick" userId="167978f5-7f40-4909-85d5-d4149554ad4e" providerId="ADAL" clId="{A342A5EE-A6B0-4C4C-B1D9-2F22368D26C3}" dt="2024-08-08T06:32:35.373" v="2436" actId="14100"/>
          <ac:cxnSpMkLst>
            <pc:docMk/>
            <pc:sldMk cId="2902615656" sldId="939"/>
            <ac:cxnSpMk id="8" creationId="{808C0840-E771-A4E7-FE99-8A78BB1F15F3}"/>
          </ac:cxnSpMkLst>
        </pc:cxnChg>
        <pc:cxnChg chg="del">
          <ac:chgData name="Yoel Kortick" userId="167978f5-7f40-4909-85d5-d4149554ad4e" providerId="ADAL" clId="{A342A5EE-A6B0-4C4C-B1D9-2F22368D26C3}" dt="2024-08-08T06:32:30.844" v="2434" actId="478"/>
          <ac:cxnSpMkLst>
            <pc:docMk/>
            <pc:sldMk cId="2902615656" sldId="939"/>
            <ac:cxnSpMk id="12" creationId="{478AEE3C-1136-CAC6-35A9-FF4699B1CDE2}"/>
          </ac:cxnSpMkLst>
        </pc:cxnChg>
        <pc:cxnChg chg="mod">
          <ac:chgData name="Yoel Kortick" userId="167978f5-7f40-4909-85d5-d4149554ad4e" providerId="ADAL" clId="{A342A5EE-A6B0-4C4C-B1D9-2F22368D26C3}" dt="2024-08-08T06:32:22.926" v="2432" actId="14100"/>
          <ac:cxnSpMkLst>
            <pc:docMk/>
            <pc:sldMk cId="2902615656" sldId="939"/>
            <ac:cxnSpMk id="13" creationId="{61D37008-4D50-4742-159C-DCC11B7FC78B}"/>
          </ac:cxnSpMkLst>
        </pc:cxnChg>
        <pc:cxnChg chg="del">
          <ac:chgData name="Yoel Kortick" userId="167978f5-7f40-4909-85d5-d4149554ad4e" providerId="ADAL" clId="{A342A5EE-A6B0-4C4C-B1D9-2F22368D26C3}" dt="2024-08-08T06:32:42.516" v="2439" actId="478"/>
          <ac:cxnSpMkLst>
            <pc:docMk/>
            <pc:sldMk cId="2902615656" sldId="939"/>
            <ac:cxnSpMk id="16" creationId="{D73FA569-9A70-7329-8FAB-D59C2E64D78A}"/>
          </ac:cxnSpMkLst>
        </pc:cxnChg>
      </pc:sldChg>
      <pc:sldChg chg="addSp delSp modSp add mod">
        <pc:chgData name="Yoel Kortick" userId="167978f5-7f40-4909-85d5-d4149554ad4e" providerId="ADAL" clId="{A342A5EE-A6B0-4C4C-B1D9-2F22368D26C3}" dt="2024-08-08T10:41:50.552" v="4987" actId="1037"/>
        <pc:sldMkLst>
          <pc:docMk/>
          <pc:sldMk cId="954182642" sldId="940"/>
        </pc:sldMkLst>
        <pc:spChg chg="del">
          <ac:chgData name="Yoel Kortick" userId="167978f5-7f40-4909-85d5-d4149554ad4e" providerId="ADAL" clId="{A342A5EE-A6B0-4C4C-B1D9-2F22368D26C3}" dt="2024-08-08T06:34:51.156" v="2597" actId="478"/>
          <ac:spMkLst>
            <pc:docMk/>
            <pc:sldMk cId="954182642" sldId="940"/>
            <ac:spMk id="5" creationId="{FF211AA9-9F50-99DE-6C1B-89F5BF41DDB8}"/>
          </ac:spMkLst>
        </pc:spChg>
        <pc:spChg chg="add mod">
          <ac:chgData name="Yoel Kortick" userId="167978f5-7f40-4909-85d5-d4149554ad4e" providerId="ADAL" clId="{A342A5EE-A6B0-4C4C-B1D9-2F22368D26C3}" dt="2024-08-08T10:41:50.552" v="4987" actId="1037"/>
          <ac:spMkLst>
            <pc:docMk/>
            <pc:sldMk cId="954182642" sldId="940"/>
            <ac:spMk id="6" creationId="{87C7C945-D8F5-80CA-EC64-713D5B878652}"/>
          </ac:spMkLst>
        </pc:spChg>
        <pc:spChg chg="del">
          <ac:chgData name="Yoel Kortick" userId="167978f5-7f40-4909-85d5-d4149554ad4e" providerId="ADAL" clId="{A342A5EE-A6B0-4C4C-B1D9-2F22368D26C3}" dt="2024-08-08T06:34:48.660" v="2595" actId="478"/>
          <ac:spMkLst>
            <pc:docMk/>
            <pc:sldMk cId="954182642" sldId="940"/>
            <ac:spMk id="7" creationId="{1AA64ACC-7651-BB94-3571-754D077201A5}"/>
          </ac:spMkLst>
        </pc:spChg>
        <pc:spChg chg="mod">
          <ac:chgData name="Yoel Kortick" userId="167978f5-7f40-4909-85d5-d4149554ad4e" providerId="ADAL" clId="{A342A5EE-A6B0-4C4C-B1D9-2F22368D26C3}" dt="2024-08-08T10:41:16.983" v="4958" actId="404"/>
          <ac:spMkLst>
            <pc:docMk/>
            <pc:sldMk cId="954182642" sldId="940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10:41:39.436" v="4973" actId="20577"/>
          <ac:spMkLst>
            <pc:docMk/>
            <pc:sldMk cId="954182642" sldId="940"/>
            <ac:spMk id="11" creationId="{1ACE3884-5DD3-4F86-13C6-FF34F1D35C8C}"/>
          </ac:spMkLst>
        </pc:spChg>
        <pc:spChg chg="del">
          <ac:chgData name="Yoel Kortick" userId="167978f5-7f40-4909-85d5-d4149554ad4e" providerId="ADAL" clId="{A342A5EE-A6B0-4C4C-B1D9-2F22368D26C3}" dt="2024-08-08T06:34:55.029" v="2599" actId="478"/>
          <ac:spMkLst>
            <pc:docMk/>
            <pc:sldMk cId="954182642" sldId="940"/>
            <ac:spMk id="15" creationId="{413C7785-C7ED-3276-1FEE-39D3D2D7F22A}"/>
          </ac:spMkLst>
        </pc:spChg>
        <pc:picChg chg="add mod">
          <ac:chgData name="Yoel Kortick" userId="167978f5-7f40-4909-85d5-d4149554ad4e" providerId="ADAL" clId="{A342A5EE-A6B0-4C4C-B1D9-2F22368D26C3}" dt="2024-08-08T10:41:50.552" v="4987" actId="1037"/>
          <ac:picMkLst>
            <pc:docMk/>
            <pc:sldMk cId="954182642" sldId="940"/>
            <ac:picMk id="3" creationId="{0C0FC341-9A7F-5C54-0F95-9EFB6018684B}"/>
          </ac:picMkLst>
        </pc:picChg>
        <pc:picChg chg="del">
          <ac:chgData name="Yoel Kortick" userId="167978f5-7f40-4909-85d5-d4149554ad4e" providerId="ADAL" clId="{A342A5EE-A6B0-4C4C-B1D9-2F22368D26C3}" dt="2024-08-08T06:33:44.202" v="2592" actId="478"/>
          <ac:picMkLst>
            <pc:docMk/>
            <pc:sldMk cId="954182642" sldId="940"/>
            <ac:picMk id="4" creationId="{6E17F2B9-C6ED-7429-640D-026410C14B44}"/>
          </ac:picMkLst>
        </pc:picChg>
        <pc:cxnChg chg="del">
          <ac:chgData name="Yoel Kortick" userId="167978f5-7f40-4909-85d5-d4149554ad4e" providerId="ADAL" clId="{A342A5EE-A6B0-4C4C-B1D9-2F22368D26C3}" dt="2024-08-08T06:34:49.978" v="2596" actId="478"/>
          <ac:cxnSpMkLst>
            <pc:docMk/>
            <pc:sldMk cId="954182642" sldId="940"/>
            <ac:cxnSpMk id="8" creationId="{808C0840-E771-A4E7-FE99-8A78BB1F15F3}"/>
          </ac:cxnSpMkLst>
        </pc:cxnChg>
        <pc:cxnChg chg="del">
          <ac:chgData name="Yoel Kortick" userId="167978f5-7f40-4909-85d5-d4149554ad4e" providerId="ADAL" clId="{A342A5EE-A6B0-4C4C-B1D9-2F22368D26C3}" dt="2024-08-08T06:34:52.553" v="2598" actId="478"/>
          <ac:cxnSpMkLst>
            <pc:docMk/>
            <pc:sldMk cId="954182642" sldId="940"/>
            <ac:cxnSpMk id="13" creationId="{61D37008-4D50-4742-159C-DCC11B7FC78B}"/>
          </ac:cxnSpMkLst>
        </pc:cxnChg>
      </pc:sldChg>
      <pc:sldChg chg="addSp delSp modSp add mod">
        <pc:chgData name="Yoel Kortick" userId="167978f5-7f40-4909-85d5-d4149554ad4e" providerId="ADAL" clId="{A342A5EE-A6B0-4C4C-B1D9-2F22368D26C3}" dt="2024-08-08T11:41:09.554" v="7090" actId="20577"/>
        <pc:sldMkLst>
          <pc:docMk/>
          <pc:sldMk cId="4239528139" sldId="941"/>
        </pc:sldMkLst>
        <pc:spChg chg="add del mod">
          <ac:chgData name="Yoel Kortick" userId="167978f5-7f40-4909-85d5-d4149554ad4e" providerId="ADAL" clId="{A342A5EE-A6B0-4C4C-B1D9-2F22368D26C3}" dt="2024-08-08T11:39:08.625" v="7059" actId="478"/>
          <ac:spMkLst>
            <pc:docMk/>
            <pc:sldMk cId="4239528139" sldId="941"/>
            <ac:spMk id="4" creationId="{8526FCA1-114A-E840-7709-C67728B8CB67}"/>
          </ac:spMkLst>
        </pc:spChg>
        <pc:spChg chg="mod">
          <ac:chgData name="Yoel Kortick" userId="167978f5-7f40-4909-85d5-d4149554ad4e" providerId="ADAL" clId="{A342A5EE-A6B0-4C4C-B1D9-2F22368D26C3}" dt="2024-08-08T11:39:48.356" v="7076" actId="14100"/>
          <ac:spMkLst>
            <pc:docMk/>
            <pc:sldMk cId="4239528139" sldId="941"/>
            <ac:spMk id="6" creationId="{AF3A2BE5-1660-F3C3-D533-4FAFC5CA38B3}"/>
          </ac:spMkLst>
        </pc:spChg>
        <pc:spChg chg="add mod">
          <ac:chgData name="Yoel Kortick" userId="167978f5-7f40-4909-85d5-d4149554ad4e" providerId="ADAL" clId="{A342A5EE-A6B0-4C4C-B1D9-2F22368D26C3}" dt="2024-08-08T11:39:54.206" v="7077" actId="571"/>
          <ac:spMkLst>
            <pc:docMk/>
            <pc:sldMk cId="4239528139" sldId="941"/>
            <ac:spMk id="7" creationId="{537AE5B5-53F0-4042-2679-73B39847FE76}"/>
          </ac:spMkLst>
        </pc:spChg>
        <pc:spChg chg="mod">
          <ac:chgData name="Yoel Kortick" userId="167978f5-7f40-4909-85d5-d4149554ad4e" providerId="ADAL" clId="{A342A5EE-A6B0-4C4C-B1D9-2F22368D26C3}" dt="2024-08-08T11:38:32.353" v="6922" actId="404"/>
          <ac:spMkLst>
            <pc:docMk/>
            <pc:sldMk cId="4239528139" sldId="941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11:41:09.554" v="7090" actId="20577"/>
          <ac:spMkLst>
            <pc:docMk/>
            <pc:sldMk cId="4239528139" sldId="941"/>
            <ac:spMk id="11" creationId="{1ACE3884-5DD3-4F86-13C6-FF34F1D35C8C}"/>
          </ac:spMkLst>
        </pc:spChg>
        <pc:spChg chg="add mod">
          <ac:chgData name="Yoel Kortick" userId="167978f5-7f40-4909-85d5-d4149554ad4e" providerId="ADAL" clId="{A342A5EE-A6B0-4C4C-B1D9-2F22368D26C3}" dt="2024-08-08T11:40:03.199" v="7085" actId="1036"/>
          <ac:spMkLst>
            <pc:docMk/>
            <pc:sldMk cId="4239528139" sldId="941"/>
            <ac:spMk id="12" creationId="{E428F475-931B-BA91-09C1-92D02D9A0FD2}"/>
          </ac:spMkLst>
        </pc:spChg>
        <pc:picChg chg="add del mod ord">
          <ac:chgData name="Yoel Kortick" userId="167978f5-7f40-4909-85d5-d4149554ad4e" providerId="ADAL" clId="{A342A5EE-A6B0-4C4C-B1D9-2F22368D26C3}" dt="2024-08-08T11:39:07.322" v="7058" actId="478"/>
          <ac:picMkLst>
            <pc:docMk/>
            <pc:sldMk cId="4239528139" sldId="941"/>
            <ac:picMk id="3" creationId="{DEE63AC5-B3FE-3D73-56E8-7CAA72C47A77}"/>
          </ac:picMkLst>
        </pc:picChg>
        <pc:picChg chg="add mod ord">
          <ac:chgData name="Yoel Kortick" userId="167978f5-7f40-4909-85d5-d4149554ad4e" providerId="ADAL" clId="{A342A5EE-A6B0-4C4C-B1D9-2F22368D26C3}" dt="2024-08-08T11:40:06.457" v="7086" actId="208"/>
          <ac:picMkLst>
            <pc:docMk/>
            <pc:sldMk cId="4239528139" sldId="941"/>
            <ac:picMk id="5" creationId="{A353ED9F-F2A9-842F-D3A1-FD45D227B4DC}"/>
          </ac:picMkLst>
        </pc:picChg>
        <pc:picChg chg="del">
          <ac:chgData name="Yoel Kortick" userId="167978f5-7f40-4909-85d5-d4149554ad4e" providerId="ADAL" clId="{A342A5EE-A6B0-4C4C-B1D9-2F22368D26C3}" dt="2024-08-08T07:32:46.322" v="3199" actId="478"/>
          <ac:picMkLst>
            <pc:docMk/>
            <pc:sldMk cId="4239528139" sldId="941"/>
            <ac:picMk id="5" creationId="{E63EE589-8FD5-8DCF-86C9-33AF8BA145BF}"/>
          </ac:picMkLst>
        </pc:picChg>
        <pc:cxnChg chg="add del mod">
          <ac:chgData name="Yoel Kortick" userId="167978f5-7f40-4909-85d5-d4149554ad4e" providerId="ADAL" clId="{A342A5EE-A6B0-4C4C-B1D9-2F22368D26C3}" dt="2024-08-08T11:40:08.680" v="7087" actId="478"/>
          <ac:cxnSpMkLst>
            <pc:docMk/>
            <pc:sldMk cId="4239528139" sldId="941"/>
            <ac:cxnSpMk id="8" creationId="{B3CE6C64-63B4-6707-2F1A-BDDB9E168E45}"/>
          </ac:cxnSpMkLst>
        </pc:cxnChg>
      </pc:sldChg>
      <pc:sldChg chg="addSp delSp modSp add del mod">
        <pc:chgData name="Yoel Kortick" userId="167978f5-7f40-4909-85d5-d4149554ad4e" providerId="ADAL" clId="{A342A5EE-A6B0-4C4C-B1D9-2F22368D26C3}" dt="2024-08-08T12:07:53.698" v="8255" actId="47"/>
        <pc:sldMkLst>
          <pc:docMk/>
          <pc:sldMk cId="1137855060" sldId="942"/>
        </pc:sldMkLst>
        <pc:spChg chg="add del mod">
          <ac:chgData name="Yoel Kortick" userId="167978f5-7f40-4909-85d5-d4149554ad4e" providerId="ADAL" clId="{A342A5EE-A6B0-4C4C-B1D9-2F22368D26C3}" dt="2024-08-08T08:09:37.529" v="4448" actId="478"/>
          <ac:spMkLst>
            <pc:docMk/>
            <pc:sldMk cId="1137855060" sldId="942"/>
            <ac:spMk id="4" creationId="{A6CBEAAC-4031-2B79-20B4-227DAD436592}"/>
          </ac:spMkLst>
        </pc:spChg>
        <pc:spChg chg="del mod">
          <ac:chgData name="Yoel Kortick" userId="167978f5-7f40-4909-85d5-d4149554ad4e" providerId="ADAL" clId="{A342A5EE-A6B0-4C4C-B1D9-2F22368D26C3}" dt="2024-08-08T08:09:37.529" v="4448" actId="478"/>
          <ac:spMkLst>
            <pc:docMk/>
            <pc:sldMk cId="1137855060" sldId="942"/>
            <ac:spMk id="5" creationId="{82FB9381-74F3-F180-D7B3-49405B3FC2D4}"/>
          </ac:spMkLst>
        </pc:spChg>
        <pc:spChg chg="add del mod">
          <ac:chgData name="Yoel Kortick" userId="167978f5-7f40-4909-85d5-d4149554ad4e" providerId="ADAL" clId="{A342A5EE-A6B0-4C4C-B1D9-2F22368D26C3}" dt="2024-08-08T08:09:37.529" v="4448" actId="478"/>
          <ac:spMkLst>
            <pc:docMk/>
            <pc:sldMk cId="1137855060" sldId="942"/>
            <ac:spMk id="6" creationId="{817CB44A-14F0-C1FA-D664-A7EEED68C1A0}"/>
          </ac:spMkLst>
        </pc:spChg>
        <pc:spChg chg="add del">
          <ac:chgData name="Yoel Kortick" userId="167978f5-7f40-4909-85d5-d4149554ad4e" providerId="ADAL" clId="{A342A5EE-A6B0-4C4C-B1D9-2F22368D26C3}" dt="2024-08-08T08:09:37.529" v="4448" actId="478"/>
          <ac:spMkLst>
            <pc:docMk/>
            <pc:sldMk cId="1137855060" sldId="942"/>
            <ac:spMk id="8" creationId="{F340CBC2-B1DC-DBE8-6698-37CBEEE04F73}"/>
          </ac:spMkLst>
        </pc:spChg>
        <pc:spChg chg="mod">
          <ac:chgData name="Yoel Kortick" userId="167978f5-7f40-4909-85d5-d4149554ad4e" providerId="ADAL" clId="{A342A5EE-A6B0-4C4C-B1D9-2F22368D26C3}" dt="2024-08-08T11:30:28.315" v="6523"/>
          <ac:spMkLst>
            <pc:docMk/>
            <pc:sldMk cId="1137855060" sldId="942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08:10:48.036" v="4634" actId="20577"/>
          <ac:spMkLst>
            <pc:docMk/>
            <pc:sldMk cId="1137855060" sldId="942"/>
            <ac:spMk id="11" creationId="{1ACE3884-5DD3-4F86-13C6-FF34F1D35C8C}"/>
          </ac:spMkLst>
        </pc:spChg>
        <pc:spChg chg="add del mod">
          <ac:chgData name="Yoel Kortick" userId="167978f5-7f40-4909-85d5-d4149554ad4e" providerId="ADAL" clId="{A342A5EE-A6B0-4C4C-B1D9-2F22368D26C3}" dt="2024-08-08T08:09:37.529" v="4448" actId="478"/>
          <ac:spMkLst>
            <pc:docMk/>
            <pc:sldMk cId="1137855060" sldId="942"/>
            <ac:spMk id="14" creationId="{3320580E-8888-1AD4-7383-D498BDA34268}"/>
          </ac:spMkLst>
        </pc:spChg>
        <pc:spChg chg="add del mod">
          <ac:chgData name="Yoel Kortick" userId="167978f5-7f40-4909-85d5-d4149554ad4e" providerId="ADAL" clId="{A342A5EE-A6B0-4C4C-B1D9-2F22368D26C3}" dt="2024-08-08T07:58:38.020" v="3890" actId="478"/>
          <ac:spMkLst>
            <pc:docMk/>
            <pc:sldMk cId="1137855060" sldId="942"/>
            <ac:spMk id="15" creationId="{DAF813C4-913D-E7FD-36A8-69900CB56BBE}"/>
          </ac:spMkLst>
        </pc:spChg>
        <pc:spChg chg="add del mod">
          <ac:chgData name="Yoel Kortick" userId="167978f5-7f40-4909-85d5-d4149554ad4e" providerId="ADAL" clId="{A342A5EE-A6B0-4C4C-B1D9-2F22368D26C3}" dt="2024-08-08T08:09:37.529" v="4448" actId="478"/>
          <ac:spMkLst>
            <pc:docMk/>
            <pc:sldMk cId="1137855060" sldId="942"/>
            <ac:spMk id="16" creationId="{B0E33FAB-0752-80C3-674E-CBBAD571EA1E}"/>
          </ac:spMkLst>
        </pc:spChg>
        <pc:picChg chg="add del mod ord">
          <ac:chgData name="Yoel Kortick" userId="167978f5-7f40-4909-85d5-d4149554ad4e" providerId="ADAL" clId="{A342A5EE-A6B0-4C4C-B1D9-2F22368D26C3}" dt="2024-08-08T07:58:22.385" v="3837" actId="478"/>
          <ac:picMkLst>
            <pc:docMk/>
            <pc:sldMk cId="1137855060" sldId="942"/>
            <ac:picMk id="3" creationId="{EE90BFC3-B83C-1005-34DC-40D15556B8DA}"/>
          </ac:picMkLst>
        </pc:picChg>
        <pc:picChg chg="add del mod ord">
          <ac:chgData name="Yoel Kortick" userId="167978f5-7f40-4909-85d5-d4149554ad4e" providerId="ADAL" clId="{A342A5EE-A6B0-4C4C-B1D9-2F22368D26C3}" dt="2024-08-08T08:09:37.529" v="4448" actId="478"/>
          <ac:picMkLst>
            <pc:docMk/>
            <pc:sldMk cId="1137855060" sldId="942"/>
            <ac:picMk id="7" creationId="{AEA0D09E-6190-1A9D-4B06-0CFB52D108A3}"/>
          </ac:picMkLst>
        </pc:picChg>
        <pc:picChg chg="del">
          <ac:chgData name="Yoel Kortick" userId="167978f5-7f40-4909-85d5-d4149554ad4e" providerId="ADAL" clId="{A342A5EE-A6B0-4C4C-B1D9-2F22368D26C3}" dt="2024-08-08T07:45:02.391" v="3514" actId="478"/>
          <ac:picMkLst>
            <pc:docMk/>
            <pc:sldMk cId="1137855060" sldId="942"/>
            <ac:picMk id="8" creationId="{68C5F481-074D-5DE7-9479-74D45EFA66F7}"/>
          </ac:picMkLst>
        </pc:picChg>
        <pc:cxnChg chg="add del mod">
          <ac:chgData name="Yoel Kortick" userId="167978f5-7f40-4909-85d5-d4149554ad4e" providerId="ADAL" clId="{A342A5EE-A6B0-4C4C-B1D9-2F22368D26C3}" dt="2024-08-08T08:09:37.529" v="4448" actId="478"/>
          <ac:cxnSpMkLst>
            <pc:docMk/>
            <pc:sldMk cId="1137855060" sldId="942"/>
            <ac:cxnSpMk id="12" creationId="{115C5CE0-7E26-2B08-5CFD-FFE12D8E40B8}"/>
          </ac:cxnSpMkLst>
        </pc:cxnChg>
        <pc:cxnChg chg="add del mod">
          <ac:chgData name="Yoel Kortick" userId="167978f5-7f40-4909-85d5-d4149554ad4e" providerId="ADAL" clId="{A342A5EE-A6B0-4C4C-B1D9-2F22368D26C3}" dt="2024-08-08T07:58:35.965" v="3889" actId="478"/>
          <ac:cxnSpMkLst>
            <pc:docMk/>
            <pc:sldMk cId="1137855060" sldId="942"/>
            <ac:cxnSpMk id="13" creationId="{44C0E28E-79F0-11B3-994F-0FAC388957C7}"/>
          </ac:cxnSpMkLst>
        </pc:cxnChg>
        <pc:cxnChg chg="add del mod">
          <ac:chgData name="Yoel Kortick" userId="167978f5-7f40-4909-85d5-d4149554ad4e" providerId="ADAL" clId="{A342A5EE-A6B0-4C4C-B1D9-2F22368D26C3}" dt="2024-08-08T08:09:37.529" v="4448" actId="478"/>
          <ac:cxnSpMkLst>
            <pc:docMk/>
            <pc:sldMk cId="1137855060" sldId="942"/>
            <ac:cxnSpMk id="17" creationId="{963686D3-5A6B-27AF-AE9A-57713B9C86B4}"/>
          </ac:cxnSpMkLst>
        </pc:cxnChg>
        <pc:cxnChg chg="add del mod">
          <ac:chgData name="Yoel Kortick" userId="167978f5-7f40-4909-85d5-d4149554ad4e" providerId="ADAL" clId="{A342A5EE-A6B0-4C4C-B1D9-2F22368D26C3}" dt="2024-08-08T08:09:37.529" v="4448" actId="478"/>
          <ac:cxnSpMkLst>
            <pc:docMk/>
            <pc:sldMk cId="1137855060" sldId="942"/>
            <ac:cxnSpMk id="18" creationId="{649AB50E-8356-A2F7-9900-D78499E6F9E6}"/>
          </ac:cxnSpMkLst>
        </pc:cxnChg>
      </pc:sldChg>
      <pc:sldChg chg="addSp delSp modSp add del mod">
        <pc:chgData name="Yoel Kortick" userId="167978f5-7f40-4909-85d5-d4149554ad4e" providerId="ADAL" clId="{A342A5EE-A6B0-4C4C-B1D9-2F22368D26C3}" dt="2024-08-08T12:07:54.196" v="8256" actId="47"/>
        <pc:sldMkLst>
          <pc:docMk/>
          <pc:sldMk cId="4043141513" sldId="943"/>
        </pc:sldMkLst>
        <pc:spChg chg="mod">
          <ac:chgData name="Yoel Kortick" userId="167978f5-7f40-4909-85d5-d4149554ad4e" providerId="ADAL" clId="{A342A5EE-A6B0-4C4C-B1D9-2F22368D26C3}" dt="2024-08-08T07:50:45.525" v="3703" actId="14100"/>
          <ac:spMkLst>
            <pc:docMk/>
            <pc:sldMk cId="4043141513" sldId="943"/>
            <ac:spMk id="4" creationId="{A6CBEAAC-4031-2B79-20B4-227DAD436592}"/>
          </ac:spMkLst>
        </pc:spChg>
        <pc:spChg chg="del">
          <ac:chgData name="Yoel Kortick" userId="167978f5-7f40-4909-85d5-d4149554ad4e" providerId="ADAL" clId="{A342A5EE-A6B0-4C4C-B1D9-2F22368D26C3}" dt="2024-08-08T07:51:01.209" v="3708" actId="478"/>
          <ac:spMkLst>
            <pc:docMk/>
            <pc:sldMk cId="4043141513" sldId="943"/>
            <ac:spMk id="5" creationId="{82FB9381-74F3-F180-D7B3-49405B3FC2D4}"/>
          </ac:spMkLst>
        </pc:spChg>
        <pc:spChg chg="del mod">
          <ac:chgData name="Yoel Kortick" userId="167978f5-7f40-4909-85d5-d4149554ad4e" providerId="ADAL" clId="{A342A5EE-A6B0-4C4C-B1D9-2F22368D26C3}" dt="2024-08-08T07:51:11.045" v="3717" actId="478"/>
          <ac:spMkLst>
            <pc:docMk/>
            <pc:sldMk cId="4043141513" sldId="943"/>
            <ac:spMk id="6" creationId="{817CB44A-14F0-C1FA-D664-A7EEED68C1A0}"/>
          </ac:spMkLst>
        </pc:spChg>
        <pc:spChg chg="add mod">
          <ac:chgData name="Yoel Kortick" userId="167978f5-7f40-4909-85d5-d4149554ad4e" providerId="ADAL" clId="{A342A5EE-A6B0-4C4C-B1D9-2F22368D26C3}" dt="2024-08-08T07:51:09.295" v="3716" actId="1037"/>
          <ac:spMkLst>
            <pc:docMk/>
            <pc:sldMk cId="4043141513" sldId="943"/>
            <ac:spMk id="8" creationId="{BFEAEE58-73A2-A719-BCA2-948780CDC3D0}"/>
          </ac:spMkLst>
        </pc:spChg>
        <pc:spChg chg="mod">
          <ac:chgData name="Yoel Kortick" userId="167978f5-7f40-4909-85d5-d4149554ad4e" providerId="ADAL" clId="{A342A5EE-A6B0-4C4C-B1D9-2F22368D26C3}" dt="2024-08-08T11:30:28.315" v="6523"/>
          <ac:spMkLst>
            <pc:docMk/>
            <pc:sldMk cId="4043141513" sldId="943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07:50:32.552" v="3698" actId="20577"/>
          <ac:spMkLst>
            <pc:docMk/>
            <pc:sldMk cId="4043141513" sldId="943"/>
            <ac:spMk id="11" creationId="{1ACE3884-5DD3-4F86-13C6-FF34F1D35C8C}"/>
          </ac:spMkLst>
        </pc:spChg>
        <pc:spChg chg="del">
          <ac:chgData name="Yoel Kortick" userId="167978f5-7f40-4909-85d5-d4149554ad4e" providerId="ADAL" clId="{A342A5EE-A6B0-4C4C-B1D9-2F22368D26C3}" dt="2024-08-08T07:51:05.468" v="3711" actId="478"/>
          <ac:spMkLst>
            <pc:docMk/>
            <pc:sldMk cId="4043141513" sldId="943"/>
            <ac:spMk id="15" creationId="{DAF813C4-913D-E7FD-36A8-69900CB56BBE}"/>
          </ac:spMkLst>
        </pc:spChg>
        <pc:spChg chg="del">
          <ac:chgData name="Yoel Kortick" userId="167978f5-7f40-4909-85d5-d4149554ad4e" providerId="ADAL" clId="{A342A5EE-A6B0-4C4C-B1D9-2F22368D26C3}" dt="2024-08-08T07:51:05.468" v="3711" actId="478"/>
          <ac:spMkLst>
            <pc:docMk/>
            <pc:sldMk cId="4043141513" sldId="943"/>
            <ac:spMk id="16" creationId="{B0E33FAB-0752-80C3-674E-CBBAD571EA1E}"/>
          </ac:spMkLst>
        </pc:spChg>
        <pc:picChg chg="del">
          <ac:chgData name="Yoel Kortick" userId="167978f5-7f40-4909-85d5-d4149554ad4e" providerId="ADAL" clId="{A342A5EE-A6B0-4C4C-B1D9-2F22368D26C3}" dt="2024-08-08T07:50:33.890" v="3699" actId="478"/>
          <ac:picMkLst>
            <pc:docMk/>
            <pc:sldMk cId="4043141513" sldId="943"/>
            <ac:picMk id="3" creationId="{EE90BFC3-B83C-1005-34DC-40D15556B8DA}"/>
          </ac:picMkLst>
        </pc:picChg>
        <pc:picChg chg="add mod ord">
          <ac:chgData name="Yoel Kortick" userId="167978f5-7f40-4909-85d5-d4149554ad4e" providerId="ADAL" clId="{A342A5EE-A6B0-4C4C-B1D9-2F22368D26C3}" dt="2024-08-08T07:50:57.279" v="3707" actId="167"/>
          <ac:picMkLst>
            <pc:docMk/>
            <pc:sldMk cId="4043141513" sldId="943"/>
            <ac:picMk id="7" creationId="{06B6BD3C-8EB1-D6D6-7FF8-5729E1448E5E}"/>
          </ac:picMkLst>
        </pc:picChg>
        <pc:cxnChg chg="del mod">
          <ac:chgData name="Yoel Kortick" userId="167978f5-7f40-4909-85d5-d4149554ad4e" providerId="ADAL" clId="{A342A5EE-A6B0-4C4C-B1D9-2F22368D26C3}" dt="2024-08-08T07:51:02.447" v="3709" actId="478"/>
          <ac:cxnSpMkLst>
            <pc:docMk/>
            <pc:sldMk cId="4043141513" sldId="943"/>
            <ac:cxnSpMk id="12" creationId="{115C5CE0-7E26-2B08-5CFD-FFE12D8E40B8}"/>
          </ac:cxnSpMkLst>
        </pc:cxnChg>
        <pc:cxnChg chg="del">
          <ac:chgData name="Yoel Kortick" userId="167978f5-7f40-4909-85d5-d4149554ad4e" providerId="ADAL" clId="{A342A5EE-A6B0-4C4C-B1D9-2F22368D26C3}" dt="2024-08-08T07:51:05.468" v="3711" actId="478"/>
          <ac:cxnSpMkLst>
            <pc:docMk/>
            <pc:sldMk cId="4043141513" sldId="943"/>
            <ac:cxnSpMk id="13" creationId="{44C0E28E-79F0-11B3-994F-0FAC388957C7}"/>
          </ac:cxnSpMkLst>
        </pc:cxnChg>
        <pc:cxnChg chg="del">
          <ac:chgData name="Yoel Kortick" userId="167978f5-7f40-4909-85d5-d4149554ad4e" providerId="ADAL" clId="{A342A5EE-A6B0-4C4C-B1D9-2F22368D26C3}" dt="2024-08-08T07:51:05.468" v="3711" actId="478"/>
          <ac:cxnSpMkLst>
            <pc:docMk/>
            <pc:sldMk cId="4043141513" sldId="943"/>
            <ac:cxnSpMk id="17" creationId="{963686D3-5A6B-27AF-AE9A-57713B9C86B4}"/>
          </ac:cxnSpMkLst>
        </pc:cxnChg>
      </pc:sldChg>
      <pc:sldChg chg="addSp delSp modSp add del mod">
        <pc:chgData name="Yoel Kortick" userId="167978f5-7f40-4909-85d5-d4149554ad4e" providerId="ADAL" clId="{A342A5EE-A6B0-4C4C-B1D9-2F22368D26C3}" dt="2024-08-08T12:07:54.982" v="8257" actId="47"/>
        <pc:sldMkLst>
          <pc:docMk/>
          <pc:sldMk cId="2848377701" sldId="944"/>
        </pc:sldMkLst>
        <pc:spChg chg="del mod">
          <ac:chgData name="Yoel Kortick" userId="167978f5-7f40-4909-85d5-d4149554ad4e" providerId="ADAL" clId="{A342A5EE-A6B0-4C4C-B1D9-2F22368D26C3}" dt="2024-08-08T07:53:37.255" v="3796" actId="478"/>
          <ac:spMkLst>
            <pc:docMk/>
            <pc:sldMk cId="2848377701" sldId="944"/>
            <ac:spMk id="4" creationId="{A6CBEAAC-4031-2B79-20B4-227DAD436592}"/>
          </ac:spMkLst>
        </pc:spChg>
        <pc:spChg chg="add mod">
          <ac:chgData name="Yoel Kortick" userId="167978f5-7f40-4909-85d5-d4149554ad4e" providerId="ADAL" clId="{A342A5EE-A6B0-4C4C-B1D9-2F22368D26C3}" dt="2024-08-08T08:00:47.355" v="4013" actId="14100"/>
          <ac:spMkLst>
            <pc:docMk/>
            <pc:sldMk cId="2848377701" sldId="944"/>
            <ac:spMk id="5" creationId="{1B4DB7CB-9AB2-D6ED-FB12-C9C9F80ED00E}"/>
          </ac:spMkLst>
        </pc:spChg>
        <pc:spChg chg="add mod">
          <ac:chgData name="Yoel Kortick" userId="167978f5-7f40-4909-85d5-d4149554ad4e" providerId="ADAL" clId="{A342A5EE-A6B0-4C4C-B1D9-2F22368D26C3}" dt="2024-08-08T08:00:41.121" v="4012" actId="20577"/>
          <ac:spMkLst>
            <pc:docMk/>
            <pc:sldMk cId="2848377701" sldId="944"/>
            <ac:spMk id="6" creationId="{BA8BAF8F-FE15-1CE7-8DE1-170CB2DCFEE8}"/>
          </ac:spMkLst>
        </pc:spChg>
        <pc:spChg chg="del">
          <ac:chgData name="Yoel Kortick" userId="167978f5-7f40-4909-85d5-d4149554ad4e" providerId="ADAL" clId="{A342A5EE-A6B0-4C4C-B1D9-2F22368D26C3}" dt="2024-08-08T07:53:41.599" v="3799" actId="478"/>
          <ac:spMkLst>
            <pc:docMk/>
            <pc:sldMk cId="2848377701" sldId="944"/>
            <ac:spMk id="8" creationId="{BFEAEE58-73A2-A719-BCA2-948780CDC3D0}"/>
          </ac:spMkLst>
        </pc:spChg>
        <pc:spChg chg="mod">
          <ac:chgData name="Yoel Kortick" userId="167978f5-7f40-4909-85d5-d4149554ad4e" providerId="ADAL" clId="{A342A5EE-A6B0-4C4C-B1D9-2F22368D26C3}" dt="2024-08-08T11:30:28.315" v="6523"/>
          <ac:spMkLst>
            <pc:docMk/>
            <pc:sldMk cId="2848377701" sldId="944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08:00:32.411" v="3992" actId="20577"/>
          <ac:spMkLst>
            <pc:docMk/>
            <pc:sldMk cId="2848377701" sldId="944"/>
            <ac:spMk id="11" creationId="{1ACE3884-5DD3-4F86-13C6-FF34F1D35C8C}"/>
          </ac:spMkLst>
        </pc:spChg>
        <pc:picChg chg="add del mod ord">
          <ac:chgData name="Yoel Kortick" userId="167978f5-7f40-4909-85d5-d4149554ad4e" providerId="ADAL" clId="{A342A5EE-A6B0-4C4C-B1D9-2F22368D26C3}" dt="2024-08-08T07:59:58.667" v="3919" actId="478"/>
          <ac:picMkLst>
            <pc:docMk/>
            <pc:sldMk cId="2848377701" sldId="944"/>
            <ac:picMk id="3" creationId="{00B5036A-8725-C8A7-86B9-B9B193B51C77}"/>
          </ac:picMkLst>
        </pc:picChg>
        <pc:picChg chg="del">
          <ac:chgData name="Yoel Kortick" userId="167978f5-7f40-4909-85d5-d4149554ad4e" providerId="ADAL" clId="{A342A5EE-A6B0-4C4C-B1D9-2F22368D26C3}" dt="2024-08-08T07:53:35.806" v="3794" actId="478"/>
          <ac:picMkLst>
            <pc:docMk/>
            <pc:sldMk cId="2848377701" sldId="944"/>
            <ac:picMk id="7" creationId="{06B6BD3C-8EB1-D6D6-7FF8-5729E1448E5E}"/>
          </ac:picMkLst>
        </pc:picChg>
        <pc:picChg chg="add mod ord">
          <ac:chgData name="Yoel Kortick" userId="167978f5-7f40-4909-85d5-d4149554ad4e" providerId="ADAL" clId="{A342A5EE-A6B0-4C4C-B1D9-2F22368D26C3}" dt="2024-08-08T08:00:20.926" v="3978" actId="208"/>
          <ac:picMkLst>
            <pc:docMk/>
            <pc:sldMk cId="2848377701" sldId="944"/>
            <ac:picMk id="16" creationId="{BC34B3FC-CAF4-31CF-90B4-41A336E5C184}"/>
          </ac:picMkLst>
        </pc:picChg>
        <pc:cxnChg chg="add mod">
          <ac:chgData name="Yoel Kortick" userId="167978f5-7f40-4909-85d5-d4149554ad4e" providerId="ADAL" clId="{A342A5EE-A6B0-4C4C-B1D9-2F22368D26C3}" dt="2024-08-08T08:00:18.499" v="3977" actId="1037"/>
          <ac:cxnSpMkLst>
            <pc:docMk/>
            <pc:sldMk cId="2848377701" sldId="944"/>
            <ac:cxnSpMk id="12" creationId="{A2872AB1-D4F4-A4EC-C4D7-339E738F8311}"/>
          </ac:cxnSpMkLst>
        </pc:cxnChg>
      </pc:sldChg>
      <pc:sldChg chg="addSp delSp modSp add del mod">
        <pc:chgData name="Yoel Kortick" userId="167978f5-7f40-4909-85d5-d4149554ad4e" providerId="ADAL" clId="{A342A5EE-A6B0-4C4C-B1D9-2F22368D26C3}" dt="2024-08-08T12:07:57.797" v="8258" actId="47"/>
        <pc:sldMkLst>
          <pc:docMk/>
          <pc:sldMk cId="3590163266" sldId="945"/>
        </pc:sldMkLst>
        <pc:spChg chg="mod">
          <ac:chgData name="Yoel Kortick" userId="167978f5-7f40-4909-85d5-d4149554ad4e" providerId="ADAL" clId="{A342A5EE-A6B0-4C4C-B1D9-2F22368D26C3}" dt="2024-08-08T08:02:45.330" v="4209" actId="1035"/>
          <ac:spMkLst>
            <pc:docMk/>
            <pc:sldMk cId="3590163266" sldId="945"/>
            <ac:spMk id="5" creationId="{1B4DB7CB-9AB2-D6ED-FB12-C9C9F80ED00E}"/>
          </ac:spMkLst>
        </pc:spChg>
        <pc:spChg chg="mod">
          <ac:chgData name="Yoel Kortick" userId="167978f5-7f40-4909-85d5-d4149554ad4e" providerId="ADAL" clId="{A342A5EE-A6B0-4C4C-B1D9-2F22368D26C3}" dt="2024-08-08T08:02:40.143" v="4201" actId="1076"/>
          <ac:spMkLst>
            <pc:docMk/>
            <pc:sldMk cId="3590163266" sldId="945"/>
            <ac:spMk id="6" creationId="{BA8BAF8F-FE15-1CE7-8DE1-170CB2DCFEE8}"/>
          </ac:spMkLst>
        </pc:spChg>
        <pc:spChg chg="mod">
          <ac:chgData name="Yoel Kortick" userId="167978f5-7f40-4909-85d5-d4149554ad4e" providerId="ADAL" clId="{A342A5EE-A6B0-4C4C-B1D9-2F22368D26C3}" dt="2024-08-08T11:30:28.315" v="6523"/>
          <ac:spMkLst>
            <pc:docMk/>
            <pc:sldMk cId="3590163266" sldId="945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08:01:59.307" v="4161" actId="20577"/>
          <ac:spMkLst>
            <pc:docMk/>
            <pc:sldMk cId="3590163266" sldId="945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A342A5EE-A6B0-4C4C-B1D9-2F22368D26C3}" dt="2024-08-08T08:02:51.284" v="4212" actId="208"/>
          <ac:picMkLst>
            <pc:docMk/>
            <pc:sldMk cId="3590163266" sldId="945"/>
            <ac:picMk id="3" creationId="{41667F3E-90B7-560B-D73B-44FE5F2EFCC5}"/>
          </ac:picMkLst>
        </pc:picChg>
        <pc:picChg chg="del">
          <ac:chgData name="Yoel Kortick" userId="167978f5-7f40-4909-85d5-d4149554ad4e" providerId="ADAL" clId="{A342A5EE-A6B0-4C4C-B1D9-2F22368D26C3}" dt="2024-08-08T08:01:30.972" v="4015" actId="478"/>
          <ac:picMkLst>
            <pc:docMk/>
            <pc:sldMk cId="3590163266" sldId="945"/>
            <ac:picMk id="16" creationId="{BC34B3FC-CAF4-31CF-90B4-41A336E5C184}"/>
          </ac:picMkLst>
        </pc:picChg>
        <pc:cxnChg chg="mod">
          <ac:chgData name="Yoel Kortick" userId="167978f5-7f40-4909-85d5-d4149554ad4e" providerId="ADAL" clId="{A342A5EE-A6B0-4C4C-B1D9-2F22368D26C3}" dt="2024-08-08T08:02:48.749" v="4211" actId="14100"/>
          <ac:cxnSpMkLst>
            <pc:docMk/>
            <pc:sldMk cId="3590163266" sldId="945"/>
            <ac:cxnSpMk id="12" creationId="{A2872AB1-D4F4-A4EC-C4D7-339E738F8311}"/>
          </ac:cxnSpMkLst>
        </pc:cxnChg>
      </pc:sldChg>
      <pc:sldChg chg="addSp delSp modSp add del mod">
        <pc:chgData name="Yoel Kortick" userId="167978f5-7f40-4909-85d5-d4149554ad4e" providerId="ADAL" clId="{A342A5EE-A6B0-4C4C-B1D9-2F22368D26C3}" dt="2024-08-08T12:07:59.049" v="8259" actId="47"/>
        <pc:sldMkLst>
          <pc:docMk/>
          <pc:sldMk cId="1388711043" sldId="946"/>
        </pc:sldMkLst>
        <pc:spChg chg="del">
          <ac:chgData name="Yoel Kortick" userId="167978f5-7f40-4909-85d5-d4149554ad4e" providerId="ADAL" clId="{A342A5EE-A6B0-4C4C-B1D9-2F22368D26C3}" dt="2024-08-08T08:04:33.112" v="4306" actId="478"/>
          <ac:spMkLst>
            <pc:docMk/>
            <pc:sldMk cId="1388711043" sldId="946"/>
            <ac:spMk id="5" creationId="{1B4DB7CB-9AB2-D6ED-FB12-C9C9F80ED00E}"/>
          </ac:spMkLst>
        </pc:spChg>
        <pc:spChg chg="del">
          <ac:chgData name="Yoel Kortick" userId="167978f5-7f40-4909-85d5-d4149554ad4e" providerId="ADAL" clId="{A342A5EE-A6B0-4C4C-B1D9-2F22368D26C3}" dt="2024-08-08T08:04:35.323" v="4308" actId="478"/>
          <ac:spMkLst>
            <pc:docMk/>
            <pc:sldMk cId="1388711043" sldId="946"/>
            <ac:spMk id="6" creationId="{BA8BAF8F-FE15-1CE7-8DE1-170CB2DCFEE8}"/>
          </ac:spMkLst>
        </pc:spChg>
        <pc:spChg chg="add mod">
          <ac:chgData name="Yoel Kortick" userId="167978f5-7f40-4909-85d5-d4149554ad4e" providerId="ADAL" clId="{A342A5EE-A6B0-4C4C-B1D9-2F22368D26C3}" dt="2024-08-08T08:05:04.320" v="4341" actId="14100"/>
          <ac:spMkLst>
            <pc:docMk/>
            <pc:sldMk cId="1388711043" sldId="946"/>
            <ac:spMk id="7" creationId="{3202227C-8DA3-AA07-7907-DCC512851B41}"/>
          </ac:spMkLst>
        </pc:spChg>
        <pc:spChg chg="mod">
          <ac:chgData name="Yoel Kortick" userId="167978f5-7f40-4909-85d5-d4149554ad4e" providerId="ADAL" clId="{A342A5EE-A6B0-4C4C-B1D9-2F22368D26C3}" dt="2024-08-08T11:30:28.315" v="6523"/>
          <ac:spMkLst>
            <pc:docMk/>
            <pc:sldMk cId="1388711043" sldId="946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08:04:22.930" v="4300" actId="20577"/>
          <ac:spMkLst>
            <pc:docMk/>
            <pc:sldMk cId="1388711043" sldId="946"/>
            <ac:spMk id="11" creationId="{1ACE3884-5DD3-4F86-13C6-FF34F1D35C8C}"/>
          </ac:spMkLst>
        </pc:spChg>
        <pc:picChg chg="del">
          <ac:chgData name="Yoel Kortick" userId="167978f5-7f40-4909-85d5-d4149554ad4e" providerId="ADAL" clId="{A342A5EE-A6B0-4C4C-B1D9-2F22368D26C3}" dt="2024-08-08T08:04:25.390" v="4301" actId="478"/>
          <ac:picMkLst>
            <pc:docMk/>
            <pc:sldMk cId="1388711043" sldId="946"/>
            <ac:picMk id="3" creationId="{41667F3E-90B7-560B-D73B-44FE5F2EFCC5}"/>
          </ac:picMkLst>
        </pc:picChg>
        <pc:picChg chg="add mod ord">
          <ac:chgData name="Yoel Kortick" userId="167978f5-7f40-4909-85d5-d4149554ad4e" providerId="ADAL" clId="{A342A5EE-A6B0-4C4C-B1D9-2F22368D26C3}" dt="2024-08-08T08:04:39.324" v="4310" actId="167"/>
          <ac:picMkLst>
            <pc:docMk/>
            <pc:sldMk cId="1388711043" sldId="946"/>
            <ac:picMk id="4" creationId="{3BD81E9F-4FD0-FB9F-2E1C-A9FCC36F770E}"/>
          </ac:picMkLst>
        </pc:picChg>
        <pc:cxnChg chg="add mod">
          <ac:chgData name="Yoel Kortick" userId="167978f5-7f40-4909-85d5-d4149554ad4e" providerId="ADAL" clId="{A342A5EE-A6B0-4C4C-B1D9-2F22368D26C3}" dt="2024-08-08T08:05:06.476" v="4342" actId="14100"/>
          <ac:cxnSpMkLst>
            <pc:docMk/>
            <pc:sldMk cId="1388711043" sldId="946"/>
            <ac:cxnSpMk id="8" creationId="{134742D0-4038-AD0A-F284-8103A885B66C}"/>
          </ac:cxnSpMkLst>
        </pc:cxnChg>
        <pc:cxnChg chg="del">
          <ac:chgData name="Yoel Kortick" userId="167978f5-7f40-4909-85d5-d4149554ad4e" providerId="ADAL" clId="{A342A5EE-A6B0-4C4C-B1D9-2F22368D26C3}" dt="2024-08-08T08:04:34.052" v="4307" actId="478"/>
          <ac:cxnSpMkLst>
            <pc:docMk/>
            <pc:sldMk cId="1388711043" sldId="946"/>
            <ac:cxnSpMk id="12" creationId="{A2872AB1-D4F4-A4EC-C4D7-339E738F8311}"/>
          </ac:cxnSpMkLst>
        </pc:cxnChg>
      </pc:sldChg>
      <pc:sldChg chg="addSp delSp modSp add del mod">
        <pc:chgData name="Yoel Kortick" userId="167978f5-7f40-4909-85d5-d4149554ad4e" providerId="ADAL" clId="{A342A5EE-A6B0-4C4C-B1D9-2F22368D26C3}" dt="2024-08-08T12:08:00.990" v="8260" actId="47"/>
        <pc:sldMkLst>
          <pc:docMk/>
          <pc:sldMk cId="4036168386" sldId="947"/>
        </pc:sldMkLst>
        <pc:spChg chg="del">
          <ac:chgData name="Yoel Kortick" userId="167978f5-7f40-4909-85d5-d4149554ad4e" providerId="ADAL" clId="{A342A5EE-A6B0-4C4C-B1D9-2F22368D26C3}" dt="2024-08-08T08:06:14.354" v="4401" actId="478"/>
          <ac:spMkLst>
            <pc:docMk/>
            <pc:sldMk cId="4036168386" sldId="947"/>
            <ac:spMk id="7" creationId="{3202227C-8DA3-AA07-7907-DCC512851B41}"/>
          </ac:spMkLst>
        </pc:spChg>
        <pc:spChg chg="mod">
          <ac:chgData name="Yoel Kortick" userId="167978f5-7f40-4909-85d5-d4149554ad4e" providerId="ADAL" clId="{A342A5EE-A6B0-4C4C-B1D9-2F22368D26C3}" dt="2024-08-08T11:30:28.315" v="6523"/>
          <ac:spMkLst>
            <pc:docMk/>
            <pc:sldMk cId="4036168386" sldId="947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08:06:35.816" v="4439" actId="20577"/>
          <ac:spMkLst>
            <pc:docMk/>
            <pc:sldMk cId="4036168386" sldId="947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A342A5EE-A6B0-4C4C-B1D9-2F22368D26C3}" dt="2024-08-08T08:06:16.412" v="4402" actId="167"/>
          <ac:picMkLst>
            <pc:docMk/>
            <pc:sldMk cId="4036168386" sldId="947"/>
            <ac:picMk id="3" creationId="{71100BA5-BEF0-13FD-E0F5-08DFB04B610C}"/>
          </ac:picMkLst>
        </pc:picChg>
        <pc:picChg chg="del">
          <ac:chgData name="Yoel Kortick" userId="167978f5-7f40-4909-85d5-d4149554ad4e" providerId="ADAL" clId="{A342A5EE-A6B0-4C4C-B1D9-2F22368D26C3}" dt="2024-08-08T08:06:06.487" v="4396" actId="478"/>
          <ac:picMkLst>
            <pc:docMk/>
            <pc:sldMk cId="4036168386" sldId="947"/>
            <ac:picMk id="4" creationId="{3BD81E9F-4FD0-FB9F-2E1C-A9FCC36F770E}"/>
          </ac:picMkLst>
        </pc:picChg>
        <pc:cxnChg chg="del mod">
          <ac:chgData name="Yoel Kortick" userId="167978f5-7f40-4909-85d5-d4149554ad4e" providerId="ADAL" clId="{A342A5EE-A6B0-4C4C-B1D9-2F22368D26C3}" dt="2024-08-08T08:06:18.361" v="4403" actId="478"/>
          <ac:cxnSpMkLst>
            <pc:docMk/>
            <pc:sldMk cId="4036168386" sldId="947"/>
            <ac:cxnSpMk id="8" creationId="{134742D0-4038-AD0A-F284-8103A885B66C}"/>
          </ac:cxnSpMkLst>
        </pc:cxnChg>
      </pc:sldChg>
      <pc:sldChg chg="modSp add mod setBg">
        <pc:chgData name="Yoel Kortick" userId="167978f5-7f40-4909-85d5-d4149554ad4e" providerId="ADAL" clId="{A342A5EE-A6B0-4C4C-B1D9-2F22368D26C3}" dt="2024-08-08T11:24:47.708" v="6482" actId="14100"/>
        <pc:sldMkLst>
          <pc:docMk/>
          <pc:sldMk cId="610440184" sldId="948"/>
        </pc:sldMkLst>
        <pc:spChg chg="mod">
          <ac:chgData name="Yoel Kortick" userId="167978f5-7f40-4909-85d5-d4149554ad4e" providerId="ADAL" clId="{A342A5EE-A6B0-4C4C-B1D9-2F22368D26C3}" dt="2024-08-08T11:24:47.708" v="6482" actId="14100"/>
          <ac:spMkLst>
            <pc:docMk/>
            <pc:sldMk cId="610440184" sldId="948"/>
            <ac:spMk id="13" creationId="{F4F9CE6C-EB7E-DBFE-C77E-B97A93A03817}"/>
          </ac:spMkLst>
        </pc:spChg>
      </pc:sldChg>
      <pc:sldChg chg="addSp delSp modSp add mod setBg">
        <pc:chgData name="Yoel Kortick" userId="167978f5-7f40-4909-85d5-d4149554ad4e" providerId="ADAL" clId="{A342A5EE-A6B0-4C4C-B1D9-2F22368D26C3}" dt="2024-08-08T11:24:39.734" v="6480" actId="404"/>
        <pc:sldMkLst>
          <pc:docMk/>
          <pc:sldMk cId="292656038" sldId="949"/>
        </pc:sldMkLst>
        <pc:spChg chg="add del mod">
          <ac:chgData name="Yoel Kortick" userId="167978f5-7f40-4909-85d5-d4149554ad4e" providerId="ADAL" clId="{A342A5EE-A6B0-4C4C-B1D9-2F22368D26C3}" dt="2024-08-08T10:50:18.730" v="5363" actId="478"/>
          <ac:spMkLst>
            <pc:docMk/>
            <pc:sldMk cId="292656038" sldId="949"/>
            <ac:spMk id="2" creationId="{0128454E-2088-04CB-B0A5-4161DCA2DC93}"/>
          </ac:spMkLst>
        </pc:spChg>
        <pc:spChg chg="add mod">
          <ac:chgData name="Yoel Kortick" userId="167978f5-7f40-4909-85d5-d4149554ad4e" providerId="ADAL" clId="{A342A5EE-A6B0-4C4C-B1D9-2F22368D26C3}" dt="2024-08-08T10:50:53.392" v="5400" actId="1035"/>
          <ac:spMkLst>
            <pc:docMk/>
            <pc:sldMk cId="292656038" sldId="949"/>
            <ac:spMk id="4" creationId="{05312073-52F2-4873-5110-DB6BAB58589B}"/>
          </ac:spMkLst>
        </pc:spChg>
        <pc:spChg chg="mod">
          <ac:chgData name="Yoel Kortick" userId="167978f5-7f40-4909-85d5-d4149554ad4e" providerId="ADAL" clId="{A342A5EE-A6B0-4C4C-B1D9-2F22368D26C3}" dt="2024-08-08T11:24:39.734" v="6480" actId="404"/>
          <ac:spMkLst>
            <pc:docMk/>
            <pc:sldMk cId="292656038" sldId="949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10:55:57.889" v="5700" actId="20577"/>
          <ac:spMkLst>
            <pc:docMk/>
            <pc:sldMk cId="292656038" sldId="949"/>
            <ac:spMk id="11" creationId="{1ACE3884-5DD3-4F86-13C6-FF34F1D35C8C}"/>
          </ac:spMkLst>
        </pc:spChg>
        <pc:picChg chg="add mod">
          <ac:chgData name="Yoel Kortick" userId="167978f5-7f40-4909-85d5-d4149554ad4e" providerId="ADAL" clId="{A342A5EE-A6B0-4C4C-B1D9-2F22368D26C3}" dt="2024-08-08T10:50:48.802" v="5397" actId="1076"/>
          <ac:picMkLst>
            <pc:docMk/>
            <pc:sldMk cId="292656038" sldId="949"/>
            <ac:picMk id="3" creationId="{99F7B550-12AE-6844-22C1-2F86C8C8156B}"/>
          </ac:picMkLst>
        </pc:picChg>
      </pc:sldChg>
      <pc:sldChg chg="delSp modSp add mod">
        <pc:chgData name="Yoel Kortick" userId="167978f5-7f40-4909-85d5-d4149554ad4e" providerId="ADAL" clId="{A342A5EE-A6B0-4C4C-B1D9-2F22368D26C3}" dt="2024-08-08T11:24:35.496" v="6478" actId="404"/>
        <pc:sldMkLst>
          <pc:docMk/>
          <pc:sldMk cId="377312541" sldId="950"/>
        </pc:sldMkLst>
        <pc:spChg chg="del">
          <ac:chgData name="Yoel Kortick" userId="167978f5-7f40-4909-85d5-d4149554ad4e" providerId="ADAL" clId="{A342A5EE-A6B0-4C4C-B1D9-2F22368D26C3}" dt="2024-08-08T10:52:02.476" v="5677" actId="478"/>
          <ac:spMkLst>
            <pc:docMk/>
            <pc:sldMk cId="377312541" sldId="950"/>
            <ac:spMk id="4" creationId="{05312073-52F2-4873-5110-DB6BAB58589B}"/>
          </ac:spMkLst>
        </pc:spChg>
        <pc:spChg chg="mod">
          <ac:chgData name="Yoel Kortick" userId="167978f5-7f40-4909-85d5-d4149554ad4e" providerId="ADAL" clId="{A342A5EE-A6B0-4C4C-B1D9-2F22368D26C3}" dt="2024-08-08T11:24:35.496" v="6478" actId="404"/>
          <ac:spMkLst>
            <pc:docMk/>
            <pc:sldMk cId="377312541" sldId="950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10:52:25.802" v="5695" actId="20577"/>
          <ac:spMkLst>
            <pc:docMk/>
            <pc:sldMk cId="377312541" sldId="950"/>
            <ac:spMk id="11" creationId="{1ACE3884-5DD3-4F86-13C6-FF34F1D35C8C}"/>
          </ac:spMkLst>
        </pc:spChg>
        <pc:picChg chg="del">
          <ac:chgData name="Yoel Kortick" userId="167978f5-7f40-4909-85d5-d4149554ad4e" providerId="ADAL" clId="{A342A5EE-A6B0-4C4C-B1D9-2F22368D26C3}" dt="2024-08-08T10:52:02.476" v="5677" actId="478"/>
          <ac:picMkLst>
            <pc:docMk/>
            <pc:sldMk cId="377312541" sldId="950"/>
            <ac:picMk id="3" creationId="{99F7B550-12AE-6844-22C1-2F86C8C8156B}"/>
          </ac:picMkLst>
        </pc:picChg>
      </pc:sldChg>
      <pc:sldChg chg="addSp modSp add mod">
        <pc:chgData name="Yoel Kortick" userId="167978f5-7f40-4909-85d5-d4149554ad4e" providerId="ADAL" clId="{A342A5EE-A6B0-4C4C-B1D9-2F22368D26C3}" dt="2024-08-08T12:01:39.115" v="8007" actId="1035"/>
        <pc:sldMkLst>
          <pc:docMk/>
          <pc:sldMk cId="3420794584" sldId="951"/>
        </pc:sldMkLst>
        <pc:spChg chg="add mod">
          <ac:chgData name="Yoel Kortick" userId="167978f5-7f40-4909-85d5-d4149554ad4e" providerId="ADAL" clId="{A342A5EE-A6B0-4C4C-B1D9-2F22368D26C3}" dt="2024-08-08T12:01:39.115" v="8007" actId="1035"/>
          <ac:spMkLst>
            <pc:docMk/>
            <pc:sldMk cId="3420794584" sldId="951"/>
            <ac:spMk id="4" creationId="{F052731A-F4B0-DF16-0505-2A277361C3F3}"/>
          </ac:spMkLst>
        </pc:spChg>
        <pc:spChg chg="add mod">
          <ac:chgData name="Yoel Kortick" userId="167978f5-7f40-4909-85d5-d4149554ad4e" providerId="ADAL" clId="{A342A5EE-A6B0-4C4C-B1D9-2F22368D26C3}" dt="2024-08-08T12:01:39.115" v="8007" actId="1035"/>
          <ac:spMkLst>
            <pc:docMk/>
            <pc:sldMk cId="3420794584" sldId="951"/>
            <ac:spMk id="5" creationId="{F7544B72-BC76-BE04-E6DA-E7B31F419693}"/>
          </ac:spMkLst>
        </pc:spChg>
        <pc:spChg chg="add mod">
          <ac:chgData name="Yoel Kortick" userId="167978f5-7f40-4909-85d5-d4149554ad4e" providerId="ADAL" clId="{A342A5EE-A6B0-4C4C-B1D9-2F22368D26C3}" dt="2024-08-08T12:01:39.115" v="8007" actId="1035"/>
          <ac:spMkLst>
            <pc:docMk/>
            <pc:sldMk cId="3420794584" sldId="951"/>
            <ac:spMk id="6" creationId="{3FA5672D-738C-7E94-9C6A-19F352F178B4}"/>
          </ac:spMkLst>
        </pc:spChg>
        <pc:spChg chg="add mod">
          <ac:chgData name="Yoel Kortick" userId="167978f5-7f40-4909-85d5-d4149554ad4e" providerId="ADAL" clId="{A342A5EE-A6B0-4C4C-B1D9-2F22368D26C3}" dt="2024-08-08T12:01:39.115" v="8007" actId="1035"/>
          <ac:spMkLst>
            <pc:docMk/>
            <pc:sldMk cId="3420794584" sldId="951"/>
            <ac:spMk id="7" creationId="{3F29428B-16F4-4F87-7883-4F35E253C0D7}"/>
          </ac:spMkLst>
        </pc:spChg>
        <pc:spChg chg="mod">
          <ac:chgData name="Yoel Kortick" userId="167978f5-7f40-4909-85d5-d4149554ad4e" providerId="ADAL" clId="{A342A5EE-A6B0-4C4C-B1D9-2F22368D26C3}" dt="2024-08-08T11:24:31.656" v="6476" actId="404"/>
          <ac:spMkLst>
            <pc:docMk/>
            <pc:sldMk cId="3420794584" sldId="951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12:01:04.637" v="7971" actId="20577"/>
          <ac:spMkLst>
            <pc:docMk/>
            <pc:sldMk cId="3420794584" sldId="951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A342A5EE-A6B0-4C4C-B1D9-2F22368D26C3}" dt="2024-08-08T12:01:39.115" v="8007" actId="1035"/>
          <ac:picMkLst>
            <pc:docMk/>
            <pc:sldMk cId="3420794584" sldId="951"/>
            <ac:picMk id="3" creationId="{DE4D2C32-6911-5911-E424-ECB75754FBD0}"/>
          </ac:picMkLst>
        </pc:picChg>
      </pc:sldChg>
      <pc:sldChg chg="addSp delSp modSp add mod">
        <pc:chgData name="Yoel Kortick" userId="167978f5-7f40-4909-85d5-d4149554ad4e" providerId="ADAL" clId="{A342A5EE-A6B0-4C4C-B1D9-2F22368D26C3}" dt="2024-08-08T11:24:27.244" v="6474" actId="404"/>
        <pc:sldMkLst>
          <pc:docMk/>
          <pc:sldMk cId="1354551685" sldId="952"/>
        </pc:sldMkLst>
        <pc:spChg chg="mod">
          <ac:chgData name="Yoel Kortick" userId="167978f5-7f40-4909-85d5-d4149554ad4e" providerId="ADAL" clId="{A342A5EE-A6B0-4C4C-B1D9-2F22368D26C3}" dt="2024-08-08T11:03:44.934" v="6047" actId="1037"/>
          <ac:spMkLst>
            <pc:docMk/>
            <pc:sldMk cId="1354551685" sldId="952"/>
            <ac:spMk id="4" creationId="{F052731A-F4B0-DF16-0505-2A277361C3F3}"/>
          </ac:spMkLst>
        </pc:spChg>
        <pc:spChg chg="mod">
          <ac:chgData name="Yoel Kortick" userId="167978f5-7f40-4909-85d5-d4149554ad4e" providerId="ADAL" clId="{A342A5EE-A6B0-4C4C-B1D9-2F22368D26C3}" dt="2024-08-08T11:02:57.871" v="5991" actId="1076"/>
          <ac:spMkLst>
            <pc:docMk/>
            <pc:sldMk cId="1354551685" sldId="952"/>
            <ac:spMk id="5" creationId="{F7544B72-BC76-BE04-E6DA-E7B31F419693}"/>
          </ac:spMkLst>
        </pc:spChg>
        <pc:spChg chg="del">
          <ac:chgData name="Yoel Kortick" userId="167978f5-7f40-4909-85d5-d4149554ad4e" providerId="ADAL" clId="{A342A5EE-A6B0-4C4C-B1D9-2F22368D26C3}" dt="2024-08-08T11:03:00.394" v="5992" actId="478"/>
          <ac:spMkLst>
            <pc:docMk/>
            <pc:sldMk cId="1354551685" sldId="952"/>
            <ac:spMk id="6" creationId="{3FA5672D-738C-7E94-9C6A-19F352F178B4}"/>
          </ac:spMkLst>
        </pc:spChg>
        <pc:spChg chg="mod">
          <ac:chgData name="Yoel Kortick" userId="167978f5-7f40-4909-85d5-d4149554ad4e" providerId="ADAL" clId="{A342A5EE-A6B0-4C4C-B1D9-2F22368D26C3}" dt="2024-08-08T11:03:08.564" v="5994" actId="14100"/>
          <ac:spMkLst>
            <pc:docMk/>
            <pc:sldMk cId="1354551685" sldId="952"/>
            <ac:spMk id="7" creationId="{3F29428B-16F4-4F87-7883-4F35E253C0D7}"/>
          </ac:spMkLst>
        </pc:spChg>
        <pc:spChg chg="mod">
          <ac:chgData name="Yoel Kortick" userId="167978f5-7f40-4909-85d5-d4149554ad4e" providerId="ADAL" clId="{A342A5EE-A6B0-4C4C-B1D9-2F22368D26C3}" dt="2024-08-08T11:24:27.244" v="6474" actId="404"/>
          <ac:spMkLst>
            <pc:docMk/>
            <pc:sldMk cId="1354551685" sldId="952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11:00:18.893" v="5949" actId="20577"/>
          <ac:spMkLst>
            <pc:docMk/>
            <pc:sldMk cId="1354551685" sldId="952"/>
            <ac:spMk id="11" creationId="{1ACE3884-5DD3-4F86-13C6-FF34F1D35C8C}"/>
          </ac:spMkLst>
        </pc:spChg>
        <pc:spChg chg="add mod">
          <ac:chgData name="Yoel Kortick" userId="167978f5-7f40-4909-85d5-d4149554ad4e" providerId="ADAL" clId="{A342A5EE-A6B0-4C4C-B1D9-2F22368D26C3}" dt="2024-08-08T11:03:37.523" v="6041" actId="14100"/>
          <ac:spMkLst>
            <pc:docMk/>
            <pc:sldMk cId="1354551685" sldId="952"/>
            <ac:spMk id="12" creationId="{31A9B673-41DD-41ED-4F77-36BCFFC737E0}"/>
          </ac:spMkLst>
        </pc:spChg>
        <pc:picChg chg="del">
          <ac:chgData name="Yoel Kortick" userId="167978f5-7f40-4909-85d5-d4149554ad4e" providerId="ADAL" clId="{A342A5EE-A6B0-4C4C-B1D9-2F22368D26C3}" dt="2024-08-08T11:00:21.511" v="5950" actId="478"/>
          <ac:picMkLst>
            <pc:docMk/>
            <pc:sldMk cId="1354551685" sldId="952"/>
            <ac:picMk id="3" creationId="{DE4D2C32-6911-5911-E424-ECB75754FBD0}"/>
          </ac:picMkLst>
        </pc:picChg>
        <pc:picChg chg="add mod ord">
          <ac:chgData name="Yoel Kortick" userId="167978f5-7f40-4909-85d5-d4149554ad4e" providerId="ADAL" clId="{A342A5EE-A6B0-4C4C-B1D9-2F22368D26C3}" dt="2024-08-08T11:03:40.690" v="6042" actId="208"/>
          <ac:picMkLst>
            <pc:docMk/>
            <pc:sldMk cId="1354551685" sldId="952"/>
            <ac:picMk id="8" creationId="{542E3D21-293F-F953-CA87-29BDF09DFF43}"/>
          </ac:picMkLst>
        </pc:picChg>
      </pc:sldChg>
      <pc:sldChg chg="addSp delSp modSp add mod">
        <pc:chgData name="Yoel Kortick" userId="167978f5-7f40-4909-85d5-d4149554ad4e" providerId="ADAL" clId="{A342A5EE-A6B0-4C4C-B1D9-2F22368D26C3}" dt="2024-08-08T12:02:08.444" v="8014" actId="255"/>
        <pc:sldMkLst>
          <pc:docMk/>
          <pc:sldMk cId="4190231975" sldId="953"/>
        </pc:sldMkLst>
        <pc:spChg chg="del">
          <ac:chgData name="Yoel Kortick" userId="167978f5-7f40-4909-85d5-d4149554ad4e" providerId="ADAL" clId="{A342A5EE-A6B0-4C4C-B1D9-2F22368D26C3}" dt="2024-08-08T11:18:10.110" v="6146" actId="478"/>
          <ac:spMkLst>
            <pc:docMk/>
            <pc:sldMk cId="4190231975" sldId="953"/>
            <ac:spMk id="4" creationId="{F052731A-F4B0-DF16-0505-2A277361C3F3}"/>
          </ac:spMkLst>
        </pc:spChg>
        <pc:spChg chg="mod">
          <ac:chgData name="Yoel Kortick" userId="167978f5-7f40-4909-85d5-d4149554ad4e" providerId="ADAL" clId="{A342A5EE-A6B0-4C4C-B1D9-2F22368D26C3}" dt="2024-08-08T11:19:00.949" v="6172" actId="1076"/>
          <ac:spMkLst>
            <pc:docMk/>
            <pc:sldMk cId="4190231975" sldId="953"/>
            <ac:spMk id="5" creationId="{F7544B72-BC76-BE04-E6DA-E7B31F419693}"/>
          </ac:spMkLst>
        </pc:spChg>
        <pc:spChg chg="del">
          <ac:chgData name="Yoel Kortick" userId="167978f5-7f40-4909-85d5-d4149554ad4e" providerId="ADAL" clId="{A342A5EE-A6B0-4C4C-B1D9-2F22368D26C3}" dt="2024-08-08T11:18:11.846" v="6147" actId="478"/>
          <ac:spMkLst>
            <pc:docMk/>
            <pc:sldMk cId="4190231975" sldId="953"/>
            <ac:spMk id="7" creationId="{3F29428B-16F4-4F87-7883-4F35E253C0D7}"/>
          </ac:spMkLst>
        </pc:spChg>
        <pc:spChg chg="mod">
          <ac:chgData name="Yoel Kortick" userId="167978f5-7f40-4909-85d5-d4149554ad4e" providerId="ADAL" clId="{A342A5EE-A6B0-4C4C-B1D9-2F22368D26C3}" dt="2024-08-08T11:24:21.220" v="6472" actId="404"/>
          <ac:spMkLst>
            <pc:docMk/>
            <pc:sldMk cId="4190231975" sldId="953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12:02:08.444" v="8014" actId="255"/>
          <ac:spMkLst>
            <pc:docMk/>
            <pc:sldMk cId="4190231975" sldId="953"/>
            <ac:spMk id="11" creationId="{1ACE3884-5DD3-4F86-13C6-FF34F1D35C8C}"/>
          </ac:spMkLst>
        </pc:spChg>
        <pc:spChg chg="del">
          <ac:chgData name="Yoel Kortick" userId="167978f5-7f40-4909-85d5-d4149554ad4e" providerId="ADAL" clId="{A342A5EE-A6B0-4C4C-B1D9-2F22368D26C3}" dt="2024-08-08T11:18:56.537" v="6171" actId="478"/>
          <ac:spMkLst>
            <pc:docMk/>
            <pc:sldMk cId="4190231975" sldId="953"/>
            <ac:spMk id="12" creationId="{31A9B673-41DD-41ED-4F77-36BCFFC737E0}"/>
          </ac:spMkLst>
        </pc:spChg>
        <pc:picChg chg="add mod ord">
          <ac:chgData name="Yoel Kortick" userId="167978f5-7f40-4909-85d5-d4149554ad4e" providerId="ADAL" clId="{A342A5EE-A6B0-4C4C-B1D9-2F22368D26C3}" dt="2024-08-08T11:18:53.153" v="6170" actId="167"/>
          <ac:picMkLst>
            <pc:docMk/>
            <pc:sldMk cId="4190231975" sldId="953"/>
            <ac:picMk id="3" creationId="{F4257AE6-5743-BFC4-259E-4C6B8DF74D54}"/>
          </ac:picMkLst>
        </pc:picChg>
        <pc:picChg chg="del">
          <ac:chgData name="Yoel Kortick" userId="167978f5-7f40-4909-85d5-d4149554ad4e" providerId="ADAL" clId="{A342A5EE-A6B0-4C4C-B1D9-2F22368D26C3}" dt="2024-08-08T11:09:31.796" v="6049" actId="478"/>
          <ac:picMkLst>
            <pc:docMk/>
            <pc:sldMk cId="4190231975" sldId="953"/>
            <ac:picMk id="8" creationId="{542E3D21-293F-F953-CA87-29BDF09DFF43}"/>
          </ac:picMkLst>
        </pc:picChg>
      </pc:sldChg>
      <pc:sldChg chg="addSp delSp modSp add mod">
        <pc:chgData name="Yoel Kortick" userId="167978f5-7f40-4909-85d5-d4149554ad4e" providerId="ADAL" clId="{A342A5EE-A6B0-4C4C-B1D9-2F22368D26C3}" dt="2024-08-08T12:04:20.971" v="8209" actId="20577"/>
        <pc:sldMkLst>
          <pc:docMk/>
          <pc:sldMk cId="629516196" sldId="954"/>
        </pc:sldMkLst>
        <pc:spChg chg="mod">
          <ac:chgData name="Yoel Kortick" userId="167978f5-7f40-4909-85d5-d4149554ad4e" providerId="ADAL" clId="{A342A5EE-A6B0-4C4C-B1D9-2F22368D26C3}" dt="2024-08-08T12:03:53.431" v="8192" actId="1036"/>
          <ac:spMkLst>
            <pc:docMk/>
            <pc:sldMk cId="629516196" sldId="954"/>
            <ac:spMk id="5" creationId="{F7544B72-BC76-BE04-E6DA-E7B31F419693}"/>
          </ac:spMkLst>
        </pc:spChg>
        <pc:spChg chg="mod">
          <ac:chgData name="Yoel Kortick" userId="167978f5-7f40-4909-85d5-d4149554ad4e" providerId="ADAL" clId="{A342A5EE-A6B0-4C4C-B1D9-2F22368D26C3}" dt="2024-08-08T11:24:17.450" v="6470" actId="404"/>
          <ac:spMkLst>
            <pc:docMk/>
            <pc:sldMk cId="629516196" sldId="954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12:04:20.971" v="8209" actId="20577"/>
          <ac:spMkLst>
            <pc:docMk/>
            <pc:sldMk cId="629516196" sldId="954"/>
            <ac:spMk id="11" creationId="{1ACE3884-5DD3-4F86-13C6-FF34F1D35C8C}"/>
          </ac:spMkLst>
        </pc:spChg>
        <pc:spChg chg="del">
          <ac:chgData name="Yoel Kortick" userId="167978f5-7f40-4909-85d5-d4149554ad4e" providerId="ADAL" clId="{A342A5EE-A6B0-4C4C-B1D9-2F22368D26C3}" dt="2024-08-08T11:19:14.622" v="6176" actId="478"/>
          <ac:spMkLst>
            <pc:docMk/>
            <pc:sldMk cId="629516196" sldId="954"/>
            <ac:spMk id="12" creationId="{31A9B673-41DD-41ED-4F77-36BCFFC737E0}"/>
          </ac:spMkLst>
        </pc:spChg>
        <pc:picChg chg="del">
          <ac:chgData name="Yoel Kortick" userId="167978f5-7f40-4909-85d5-d4149554ad4e" providerId="ADAL" clId="{A342A5EE-A6B0-4C4C-B1D9-2F22368D26C3}" dt="2024-08-08T11:18:48.645" v="6168" actId="478"/>
          <ac:picMkLst>
            <pc:docMk/>
            <pc:sldMk cId="629516196" sldId="954"/>
            <ac:picMk id="3" creationId="{F4257AE6-5743-BFC4-259E-4C6B8DF74D54}"/>
          </ac:picMkLst>
        </pc:picChg>
        <pc:picChg chg="add del">
          <ac:chgData name="Yoel Kortick" userId="167978f5-7f40-4909-85d5-d4149554ad4e" providerId="ADAL" clId="{A342A5EE-A6B0-4C4C-B1D9-2F22368D26C3}" dt="2024-08-08T11:19:09.830" v="6173" actId="478"/>
          <ac:picMkLst>
            <pc:docMk/>
            <pc:sldMk cId="629516196" sldId="954"/>
            <ac:picMk id="4" creationId="{3E0D0778-D6F5-7F46-3351-B194F0CE8D51}"/>
          </ac:picMkLst>
        </pc:picChg>
        <pc:picChg chg="add mod ord">
          <ac:chgData name="Yoel Kortick" userId="167978f5-7f40-4909-85d5-d4149554ad4e" providerId="ADAL" clId="{A342A5EE-A6B0-4C4C-B1D9-2F22368D26C3}" dt="2024-08-08T12:03:53.431" v="8192" actId="1036"/>
          <ac:picMkLst>
            <pc:docMk/>
            <pc:sldMk cId="629516196" sldId="954"/>
            <ac:picMk id="7" creationId="{B457B668-C8CC-ED1B-D921-71C8A54607CE}"/>
          </ac:picMkLst>
        </pc:picChg>
      </pc:sldChg>
      <pc:sldChg chg="addSp delSp modSp add mod">
        <pc:chgData name="Yoel Kortick" userId="167978f5-7f40-4909-85d5-d4149554ad4e" providerId="ADAL" clId="{A342A5EE-A6B0-4C4C-B1D9-2F22368D26C3}" dt="2024-08-08T11:24:13.404" v="6468" actId="404"/>
        <pc:sldMkLst>
          <pc:docMk/>
          <pc:sldMk cId="1292699341" sldId="955"/>
        </pc:sldMkLst>
        <pc:spChg chg="add mod">
          <ac:chgData name="Yoel Kortick" userId="167978f5-7f40-4909-85d5-d4149554ad4e" providerId="ADAL" clId="{A342A5EE-A6B0-4C4C-B1D9-2F22368D26C3}" dt="2024-08-08T11:20:30.901" v="6231" actId="571"/>
          <ac:spMkLst>
            <pc:docMk/>
            <pc:sldMk cId="1292699341" sldId="955"/>
            <ac:spMk id="4" creationId="{181277C4-0596-C8E7-B8D1-B19B89B29FC5}"/>
          </ac:spMkLst>
        </pc:spChg>
        <pc:spChg chg="mod">
          <ac:chgData name="Yoel Kortick" userId="167978f5-7f40-4909-85d5-d4149554ad4e" providerId="ADAL" clId="{A342A5EE-A6B0-4C4C-B1D9-2F22368D26C3}" dt="2024-08-08T11:20:14.178" v="6226" actId="1035"/>
          <ac:spMkLst>
            <pc:docMk/>
            <pc:sldMk cId="1292699341" sldId="955"/>
            <ac:spMk id="5" creationId="{F7544B72-BC76-BE04-E6DA-E7B31F419693}"/>
          </ac:spMkLst>
        </pc:spChg>
        <pc:spChg chg="mod">
          <ac:chgData name="Yoel Kortick" userId="167978f5-7f40-4909-85d5-d4149554ad4e" providerId="ADAL" clId="{A342A5EE-A6B0-4C4C-B1D9-2F22368D26C3}" dt="2024-08-08T11:24:13.404" v="6468" actId="404"/>
          <ac:spMkLst>
            <pc:docMk/>
            <pc:sldMk cId="1292699341" sldId="955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11:20:24.091" v="6228" actId="6549"/>
          <ac:spMkLst>
            <pc:docMk/>
            <pc:sldMk cId="1292699341" sldId="955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A342A5EE-A6B0-4C4C-B1D9-2F22368D26C3}" dt="2024-08-08T11:20:27.705" v="6230" actId="167"/>
          <ac:picMkLst>
            <pc:docMk/>
            <pc:sldMk cId="1292699341" sldId="955"/>
            <ac:picMk id="3" creationId="{DF476AA6-8842-19B4-4060-F099ECB7261E}"/>
          </ac:picMkLst>
        </pc:picChg>
        <pc:picChg chg="del">
          <ac:chgData name="Yoel Kortick" userId="167978f5-7f40-4909-85d5-d4149554ad4e" providerId="ADAL" clId="{A342A5EE-A6B0-4C4C-B1D9-2F22368D26C3}" dt="2024-08-08T11:20:00.797" v="6203" actId="478"/>
          <ac:picMkLst>
            <pc:docMk/>
            <pc:sldMk cId="1292699341" sldId="955"/>
            <ac:picMk id="7" creationId="{B457B668-C8CC-ED1B-D921-71C8A54607CE}"/>
          </ac:picMkLst>
        </pc:picChg>
      </pc:sldChg>
      <pc:sldChg chg="addSp delSp modSp add mod">
        <pc:chgData name="Yoel Kortick" userId="167978f5-7f40-4909-85d5-d4149554ad4e" providerId="ADAL" clId="{A342A5EE-A6B0-4C4C-B1D9-2F22368D26C3}" dt="2024-08-08T11:24:09.681" v="6466" actId="404"/>
        <pc:sldMkLst>
          <pc:docMk/>
          <pc:sldMk cId="183536572" sldId="956"/>
        </pc:sldMkLst>
        <pc:spChg chg="del">
          <ac:chgData name="Yoel Kortick" userId="167978f5-7f40-4909-85d5-d4149554ad4e" providerId="ADAL" clId="{A342A5EE-A6B0-4C4C-B1D9-2F22368D26C3}" dt="2024-08-08T11:21:32.079" v="6330" actId="478"/>
          <ac:spMkLst>
            <pc:docMk/>
            <pc:sldMk cId="183536572" sldId="956"/>
            <ac:spMk id="4" creationId="{181277C4-0596-C8E7-B8D1-B19B89B29FC5}"/>
          </ac:spMkLst>
        </pc:spChg>
        <pc:spChg chg="mod">
          <ac:chgData name="Yoel Kortick" userId="167978f5-7f40-4909-85d5-d4149554ad4e" providerId="ADAL" clId="{A342A5EE-A6B0-4C4C-B1D9-2F22368D26C3}" dt="2024-08-08T11:21:52.642" v="6353" actId="1036"/>
          <ac:spMkLst>
            <pc:docMk/>
            <pc:sldMk cId="183536572" sldId="956"/>
            <ac:spMk id="5" creationId="{F7544B72-BC76-BE04-E6DA-E7B31F419693}"/>
          </ac:spMkLst>
        </pc:spChg>
        <pc:spChg chg="mod">
          <ac:chgData name="Yoel Kortick" userId="167978f5-7f40-4909-85d5-d4149554ad4e" providerId="ADAL" clId="{A342A5EE-A6B0-4C4C-B1D9-2F22368D26C3}" dt="2024-08-08T11:24:09.681" v="6466" actId="404"/>
          <ac:spMkLst>
            <pc:docMk/>
            <pc:sldMk cId="183536572" sldId="956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11:21:43.320" v="6334" actId="313"/>
          <ac:spMkLst>
            <pc:docMk/>
            <pc:sldMk cId="183536572" sldId="956"/>
            <ac:spMk id="11" creationId="{1ACE3884-5DD3-4F86-13C6-FF34F1D35C8C}"/>
          </ac:spMkLst>
        </pc:spChg>
        <pc:picChg chg="del">
          <ac:chgData name="Yoel Kortick" userId="167978f5-7f40-4909-85d5-d4149554ad4e" providerId="ADAL" clId="{A342A5EE-A6B0-4C4C-B1D9-2F22368D26C3}" dt="2024-08-08T11:21:21.975" v="6326" actId="478"/>
          <ac:picMkLst>
            <pc:docMk/>
            <pc:sldMk cId="183536572" sldId="956"/>
            <ac:picMk id="3" creationId="{DF476AA6-8842-19B4-4060-F099ECB7261E}"/>
          </ac:picMkLst>
        </pc:picChg>
        <pc:picChg chg="add mod ord">
          <ac:chgData name="Yoel Kortick" userId="167978f5-7f40-4909-85d5-d4149554ad4e" providerId="ADAL" clId="{A342A5EE-A6B0-4C4C-B1D9-2F22368D26C3}" dt="2024-08-08T11:21:37.613" v="6333" actId="208"/>
          <ac:picMkLst>
            <pc:docMk/>
            <pc:sldMk cId="183536572" sldId="956"/>
            <ac:picMk id="6" creationId="{96E1ADFD-CB1D-4FF4-5130-A2C75F6A6C9A}"/>
          </ac:picMkLst>
        </pc:picChg>
      </pc:sldChg>
      <pc:sldChg chg="addSp delSp modSp add mod">
        <pc:chgData name="Yoel Kortick" userId="167978f5-7f40-4909-85d5-d4149554ad4e" providerId="ADAL" clId="{A342A5EE-A6B0-4C4C-B1D9-2F22368D26C3}" dt="2024-08-08T11:24:06.106" v="6464" actId="404"/>
        <pc:sldMkLst>
          <pc:docMk/>
          <pc:sldMk cId="8132024" sldId="957"/>
        </pc:sldMkLst>
        <pc:spChg chg="add mod">
          <ac:chgData name="Yoel Kortick" userId="167978f5-7f40-4909-85d5-d4149554ad4e" providerId="ADAL" clId="{A342A5EE-A6B0-4C4C-B1D9-2F22368D26C3}" dt="2024-08-08T11:23:05.629" v="6441" actId="1035"/>
          <ac:spMkLst>
            <pc:docMk/>
            <pc:sldMk cId="8132024" sldId="957"/>
            <ac:spMk id="4" creationId="{58DDFFF2-441B-164F-2875-C55199D92846}"/>
          </ac:spMkLst>
        </pc:spChg>
        <pc:spChg chg="mod">
          <ac:chgData name="Yoel Kortick" userId="167978f5-7f40-4909-85d5-d4149554ad4e" providerId="ADAL" clId="{A342A5EE-A6B0-4C4C-B1D9-2F22368D26C3}" dt="2024-08-08T11:22:55.147" v="6435" actId="1037"/>
          <ac:spMkLst>
            <pc:docMk/>
            <pc:sldMk cId="8132024" sldId="957"/>
            <ac:spMk id="5" creationId="{F7544B72-BC76-BE04-E6DA-E7B31F419693}"/>
          </ac:spMkLst>
        </pc:spChg>
        <pc:spChg chg="add mod">
          <ac:chgData name="Yoel Kortick" userId="167978f5-7f40-4909-85d5-d4149554ad4e" providerId="ADAL" clId="{A342A5EE-A6B0-4C4C-B1D9-2F22368D26C3}" dt="2024-08-08T11:23:10.571" v="6443" actId="14100"/>
          <ac:spMkLst>
            <pc:docMk/>
            <pc:sldMk cId="8132024" sldId="957"/>
            <ac:spMk id="7" creationId="{DEDAFBA7-6287-0E3C-F3DD-62E4A0EA150B}"/>
          </ac:spMkLst>
        </pc:spChg>
        <pc:spChg chg="mod">
          <ac:chgData name="Yoel Kortick" userId="167978f5-7f40-4909-85d5-d4149554ad4e" providerId="ADAL" clId="{A342A5EE-A6B0-4C4C-B1D9-2F22368D26C3}" dt="2024-08-08T11:24:06.106" v="6464" actId="404"/>
          <ac:spMkLst>
            <pc:docMk/>
            <pc:sldMk cId="8132024" sldId="957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11:22:40.851" v="6405" actId="20577"/>
          <ac:spMkLst>
            <pc:docMk/>
            <pc:sldMk cId="8132024" sldId="957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A342A5EE-A6B0-4C4C-B1D9-2F22368D26C3}" dt="2024-08-08T11:23:12.830" v="6444" actId="208"/>
          <ac:picMkLst>
            <pc:docMk/>
            <pc:sldMk cId="8132024" sldId="957"/>
            <ac:picMk id="3" creationId="{9718932A-B4B7-FD39-0BC2-071441120CB2}"/>
          </ac:picMkLst>
        </pc:picChg>
        <pc:picChg chg="del">
          <ac:chgData name="Yoel Kortick" userId="167978f5-7f40-4909-85d5-d4149554ad4e" providerId="ADAL" clId="{A342A5EE-A6B0-4C4C-B1D9-2F22368D26C3}" dt="2024-08-08T11:22:43.184" v="6406" actId="478"/>
          <ac:picMkLst>
            <pc:docMk/>
            <pc:sldMk cId="8132024" sldId="957"/>
            <ac:picMk id="6" creationId="{96E1ADFD-CB1D-4FF4-5130-A2C75F6A6C9A}"/>
          </ac:picMkLst>
        </pc:picChg>
      </pc:sldChg>
      <pc:sldChg chg="addSp delSp modSp add mod">
        <pc:chgData name="Yoel Kortick" userId="167978f5-7f40-4909-85d5-d4149554ad4e" providerId="ADAL" clId="{A342A5EE-A6B0-4C4C-B1D9-2F22368D26C3}" dt="2024-08-08T12:05:51.612" v="8250" actId="208"/>
        <pc:sldMkLst>
          <pc:docMk/>
          <pc:sldMk cId="1739759316" sldId="958"/>
        </pc:sldMkLst>
        <pc:spChg chg="mod">
          <ac:chgData name="Yoel Kortick" userId="167978f5-7f40-4909-85d5-d4149554ad4e" providerId="ADAL" clId="{A342A5EE-A6B0-4C4C-B1D9-2F22368D26C3}" dt="2024-08-08T11:24:01.215" v="6462" actId="404"/>
          <ac:spMkLst>
            <pc:docMk/>
            <pc:sldMk cId="1739759316" sldId="958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12:04:43.906" v="8218" actId="6549"/>
          <ac:spMkLst>
            <pc:docMk/>
            <pc:sldMk cId="1739759316" sldId="958"/>
            <ac:spMk id="11" creationId="{1ACE3884-5DD3-4F86-13C6-FF34F1D35C8C}"/>
          </ac:spMkLst>
        </pc:spChg>
        <pc:spChg chg="add">
          <ac:chgData name="Yoel Kortick" userId="167978f5-7f40-4909-85d5-d4149554ad4e" providerId="ADAL" clId="{A342A5EE-A6B0-4C4C-B1D9-2F22368D26C3}" dt="2024-08-08T12:05:49.241" v="8249" actId="11529"/>
          <ac:spMkLst>
            <pc:docMk/>
            <pc:sldMk cId="1739759316" sldId="958"/>
            <ac:spMk id="13" creationId="{7519416D-E64E-AEC0-2214-CAA38C5D0BEE}"/>
          </ac:spMkLst>
        </pc:spChg>
        <pc:picChg chg="del">
          <ac:chgData name="Yoel Kortick" userId="167978f5-7f40-4909-85d5-d4149554ad4e" providerId="ADAL" clId="{A342A5EE-A6B0-4C4C-B1D9-2F22368D26C3}" dt="2024-08-08T11:26:38.902" v="6483" actId="478"/>
          <ac:picMkLst>
            <pc:docMk/>
            <pc:sldMk cId="1739759316" sldId="958"/>
            <ac:picMk id="3" creationId="{9718932A-B4B7-FD39-0BC2-071441120CB2}"/>
          </ac:picMkLst>
        </pc:picChg>
        <pc:picChg chg="add del">
          <ac:chgData name="Yoel Kortick" userId="167978f5-7f40-4909-85d5-d4149554ad4e" providerId="ADAL" clId="{A342A5EE-A6B0-4C4C-B1D9-2F22368D26C3}" dt="2024-08-08T12:05:34.911" v="8221" actId="478"/>
          <ac:picMkLst>
            <pc:docMk/>
            <pc:sldMk cId="1739759316" sldId="958"/>
            <ac:picMk id="3" creationId="{B262A676-F59E-B26A-1E91-FE1C71EF2BAC}"/>
          </ac:picMkLst>
        </pc:picChg>
        <pc:picChg chg="add del mod ord">
          <ac:chgData name="Yoel Kortick" userId="167978f5-7f40-4909-85d5-d4149554ad4e" providerId="ADAL" clId="{A342A5EE-A6B0-4C4C-B1D9-2F22368D26C3}" dt="2024-08-08T12:05:20.736" v="8219" actId="478"/>
          <ac:picMkLst>
            <pc:docMk/>
            <pc:sldMk cId="1739759316" sldId="958"/>
            <ac:picMk id="6" creationId="{A9BFEDF7-CC62-58C0-DE18-29A7981F240B}"/>
          </ac:picMkLst>
        </pc:picChg>
        <pc:picChg chg="add mod ord">
          <ac:chgData name="Yoel Kortick" userId="167978f5-7f40-4909-85d5-d4149554ad4e" providerId="ADAL" clId="{A342A5EE-A6B0-4C4C-B1D9-2F22368D26C3}" dt="2024-08-08T12:05:51.612" v="8250" actId="208"/>
          <ac:picMkLst>
            <pc:docMk/>
            <pc:sldMk cId="1739759316" sldId="958"/>
            <ac:picMk id="12" creationId="{35745AF0-EE8B-B74F-06AF-5D0950BA88A7}"/>
          </ac:picMkLst>
        </pc:picChg>
      </pc:sldChg>
      <pc:sldChg chg="addSp delSp modSp add mod">
        <pc:chgData name="Yoel Kortick" userId="167978f5-7f40-4909-85d5-d4149554ad4e" providerId="ADAL" clId="{A342A5EE-A6B0-4C4C-B1D9-2F22368D26C3}" dt="2024-08-08T12:06:29.108" v="8252" actId="20577"/>
        <pc:sldMkLst>
          <pc:docMk/>
          <pc:sldMk cId="2588941276" sldId="959"/>
        </pc:sldMkLst>
        <pc:spChg chg="del">
          <ac:chgData name="Yoel Kortick" userId="167978f5-7f40-4909-85d5-d4149554ad4e" providerId="ADAL" clId="{A342A5EE-A6B0-4C4C-B1D9-2F22368D26C3}" dt="2024-08-08T11:42:14.845" v="7239" actId="478"/>
          <ac:spMkLst>
            <pc:docMk/>
            <pc:sldMk cId="2588941276" sldId="959"/>
            <ac:spMk id="6" creationId="{AF3A2BE5-1660-F3C3-D533-4FAFC5CA38B3}"/>
          </ac:spMkLst>
        </pc:spChg>
        <pc:spChg chg="mod">
          <ac:chgData name="Yoel Kortick" userId="167978f5-7f40-4909-85d5-d4149554ad4e" providerId="ADAL" clId="{A342A5EE-A6B0-4C4C-B1D9-2F22368D26C3}" dt="2024-08-08T11:42:12.469" v="7238" actId="14100"/>
          <ac:spMkLst>
            <pc:docMk/>
            <pc:sldMk cId="2588941276" sldId="959"/>
            <ac:spMk id="7" creationId="{537AE5B5-53F0-4042-2679-73B39847FE76}"/>
          </ac:spMkLst>
        </pc:spChg>
        <pc:spChg chg="mod">
          <ac:chgData name="Yoel Kortick" userId="167978f5-7f40-4909-85d5-d4149554ad4e" providerId="ADAL" clId="{A342A5EE-A6B0-4C4C-B1D9-2F22368D26C3}" dt="2024-08-08T12:06:29.108" v="8252" actId="20577"/>
          <ac:spMkLst>
            <pc:docMk/>
            <pc:sldMk cId="2588941276" sldId="959"/>
            <ac:spMk id="11" creationId="{1ACE3884-5DD3-4F86-13C6-FF34F1D35C8C}"/>
          </ac:spMkLst>
        </pc:spChg>
        <pc:spChg chg="mod">
          <ac:chgData name="Yoel Kortick" userId="167978f5-7f40-4909-85d5-d4149554ad4e" providerId="ADAL" clId="{A342A5EE-A6B0-4C4C-B1D9-2F22368D26C3}" dt="2024-08-08T11:42:05.653" v="7236" actId="14100"/>
          <ac:spMkLst>
            <pc:docMk/>
            <pc:sldMk cId="2588941276" sldId="959"/>
            <ac:spMk id="12" creationId="{E428F475-931B-BA91-09C1-92D02D9A0FD2}"/>
          </ac:spMkLst>
        </pc:spChg>
        <pc:picChg chg="add mod ord">
          <ac:chgData name="Yoel Kortick" userId="167978f5-7f40-4909-85d5-d4149554ad4e" providerId="ADAL" clId="{A342A5EE-A6B0-4C4C-B1D9-2F22368D26C3}" dt="2024-08-08T11:43:11.917" v="7240" actId="208"/>
          <ac:picMkLst>
            <pc:docMk/>
            <pc:sldMk cId="2588941276" sldId="959"/>
            <ac:picMk id="3" creationId="{3EAC84CD-884D-E148-A5B7-805A4DBADD86}"/>
          </ac:picMkLst>
        </pc:picChg>
        <pc:picChg chg="del">
          <ac:chgData name="Yoel Kortick" userId="167978f5-7f40-4909-85d5-d4149554ad4e" providerId="ADAL" clId="{A342A5EE-A6B0-4C4C-B1D9-2F22368D26C3}" dt="2024-08-08T11:41:57.909" v="7216" actId="478"/>
          <ac:picMkLst>
            <pc:docMk/>
            <pc:sldMk cId="2588941276" sldId="959"/>
            <ac:picMk id="5" creationId="{A353ED9F-F2A9-842F-D3A1-FD45D227B4DC}"/>
          </ac:picMkLst>
        </pc:picChg>
      </pc:sldChg>
      <pc:sldChg chg="addSp delSp modSp add mod">
        <pc:chgData name="Yoel Kortick" userId="167978f5-7f40-4909-85d5-d4149554ad4e" providerId="ADAL" clId="{A342A5EE-A6B0-4C4C-B1D9-2F22368D26C3}" dt="2024-08-08T12:06:35.934" v="8253" actId="208"/>
        <pc:sldMkLst>
          <pc:docMk/>
          <pc:sldMk cId="750685153" sldId="960"/>
        </pc:sldMkLst>
        <pc:spChg chg="mod">
          <ac:chgData name="Yoel Kortick" userId="167978f5-7f40-4909-85d5-d4149554ad4e" providerId="ADAL" clId="{A342A5EE-A6B0-4C4C-B1D9-2F22368D26C3}" dt="2024-08-08T11:45:57.828" v="7561" actId="1076"/>
          <ac:spMkLst>
            <pc:docMk/>
            <pc:sldMk cId="750685153" sldId="960"/>
            <ac:spMk id="7" creationId="{537AE5B5-53F0-4042-2679-73B39847FE76}"/>
          </ac:spMkLst>
        </pc:spChg>
        <pc:spChg chg="mod">
          <ac:chgData name="Yoel Kortick" userId="167978f5-7f40-4909-85d5-d4149554ad4e" providerId="ADAL" clId="{A342A5EE-A6B0-4C4C-B1D9-2F22368D26C3}" dt="2024-08-08T11:44:46.153" v="7519" actId="14100"/>
          <ac:spMkLst>
            <pc:docMk/>
            <pc:sldMk cId="750685153" sldId="960"/>
            <ac:spMk id="11" creationId="{1ACE3884-5DD3-4F86-13C6-FF34F1D35C8C}"/>
          </ac:spMkLst>
        </pc:spChg>
        <pc:spChg chg="mod">
          <ac:chgData name="Yoel Kortick" userId="167978f5-7f40-4909-85d5-d4149554ad4e" providerId="ADAL" clId="{A342A5EE-A6B0-4C4C-B1D9-2F22368D26C3}" dt="2024-08-08T11:46:07.148" v="7565" actId="14100"/>
          <ac:spMkLst>
            <pc:docMk/>
            <pc:sldMk cId="750685153" sldId="960"/>
            <ac:spMk id="12" creationId="{E428F475-931B-BA91-09C1-92D02D9A0FD2}"/>
          </ac:spMkLst>
        </pc:spChg>
        <pc:picChg chg="del">
          <ac:chgData name="Yoel Kortick" userId="167978f5-7f40-4909-85d5-d4149554ad4e" providerId="ADAL" clId="{A342A5EE-A6B0-4C4C-B1D9-2F22368D26C3}" dt="2024-08-08T11:43:56.071" v="7436" actId="478"/>
          <ac:picMkLst>
            <pc:docMk/>
            <pc:sldMk cId="750685153" sldId="960"/>
            <ac:picMk id="3" creationId="{3EAC84CD-884D-E148-A5B7-805A4DBADD86}"/>
          </ac:picMkLst>
        </pc:picChg>
        <pc:picChg chg="add del mod ord">
          <ac:chgData name="Yoel Kortick" userId="167978f5-7f40-4909-85d5-d4149554ad4e" providerId="ADAL" clId="{A342A5EE-A6B0-4C4C-B1D9-2F22368D26C3}" dt="2024-08-08T11:45:43.106" v="7530" actId="478"/>
          <ac:picMkLst>
            <pc:docMk/>
            <pc:sldMk cId="750685153" sldId="960"/>
            <ac:picMk id="4" creationId="{378A9EC3-4397-378F-9451-358D52CC721C}"/>
          </ac:picMkLst>
        </pc:picChg>
        <pc:picChg chg="add mod ord">
          <ac:chgData name="Yoel Kortick" userId="167978f5-7f40-4909-85d5-d4149554ad4e" providerId="ADAL" clId="{A342A5EE-A6B0-4C4C-B1D9-2F22368D26C3}" dt="2024-08-08T12:06:35.934" v="8253" actId="208"/>
          <ac:picMkLst>
            <pc:docMk/>
            <pc:sldMk cId="750685153" sldId="960"/>
            <ac:picMk id="6" creationId="{EFE1727B-FE69-45B1-F7DA-EB017185F6A1}"/>
          </ac:picMkLst>
        </pc:picChg>
      </pc:sldChg>
      <pc:sldChg chg="modSp add mod">
        <pc:chgData name="Yoel Kortick" userId="167978f5-7f40-4909-85d5-d4149554ad4e" providerId="ADAL" clId="{A342A5EE-A6B0-4C4C-B1D9-2F22368D26C3}" dt="2024-08-08T11:45:15.825" v="7529" actId="208"/>
        <pc:sldMkLst>
          <pc:docMk/>
          <pc:sldMk cId="453308646" sldId="961"/>
        </pc:sldMkLst>
        <pc:spChg chg="mod">
          <ac:chgData name="Yoel Kortick" userId="167978f5-7f40-4909-85d5-d4149554ad4e" providerId="ADAL" clId="{A342A5EE-A6B0-4C4C-B1D9-2F22368D26C3}" dt="2024-08-08T11:45:06.038" v="7528" actId="313"/>
          <ac:spMkLst>
            <pc:docMk/>
            <pc:sldMk cId="453308646" sldId="961"/>
            <ac:spMk id="11" creationId="{1ACE3884-5DD3-4F86-13C6-FF34F1D35C8C}"/>
          </ac:spMkLst>
        </pc:spChg>
        <pc:picChg chg="mod">
          <ac:chgData name="Yoel Kortick" userId="167978f5-7f40-4909-85d5-d4149554ad4e" providerId="ADAL" clId="{A342A5EE-A6B0-4C4C-B1D9-2F22368D26C3}" dt="2024-08-08T11:45:15.825" v="7529" actId="208"/>
          <ac:picMkLst>
            <pc:docMk/>
            <pc:sldMk cId="453308646" sldId="961"/>
            <ac:picMk id="4" creationId="{378A9EC3-4397-378F-9451-358D52CC721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DCCBB2-9BFB-0FF9-37D4-85313C70EB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72E5F6-E5DE-D3DE-F70C-9B31258C15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DF918-E479-454E-8685-D417A61C6EE1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3DDEB-44CB-C8CA-07DD-B5A4E67A71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E5690-A65A-09E9-81A6-3F3C628D85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D495-EBAE-4B9E-9301-E229ACD39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584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B2442-8D48-416A-8E31-1D6850296C54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2A9C7-AF8E-4C09-BB00-1E1EA1EE3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73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33CC206-4FCA-03CD-59DF-935BD0FFF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88" y="368828"/>
            <a:ext cx="11421604" cy="3097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Header avenir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2B2937-9F51-BE70-DB61-92D027919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292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4A9409C-897B-CE71-66D4-43705F0A71D1}"/>
              </a:ext>
            </a:extLst>
          </p:cNvPr>
          <p:cNvGrpSpPr/>
          <p:nvPr userDrawn="1"/>
        </p:nvGrpSpPr>
        <p:grpSpPr>
          <a:xfrm>
            <a:off x="365688" y="6242315"/>
            <a:ext cx="863309" cy="447470"/>
            <a:chOff x="5591148" y="1647262"/>
            <a:chExt cx="1029067" cy="533386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93BAF31-24B1-136F-2AFD-AD4DD414C2FA}"/>
                </a:ext>
              </a:extLst>
            </p:cNvPr>
            <p:cNvSpPr/>
            <p:nvPr/>
          </p:nvSpPr>
          <p:spPr>
            <a:xfrm>
              <a:off x="5597078" y="2076612"/>
              <a:ext cx="61990" cy="101879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EBDA381-F293-7331-B82D-5646025BB237}"/>
                </a:ext>
              </a:extLst>
            </p:cNvPr>
            <p:cNvSpPr/>
            <p:nvPr/>
          </p:nvSpPr>
          <p:spPr>
            <a:xfrm>
              <a:off x="5665537" y="2112459"/>
              <a:ext cx="52557" cy="67650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C2EB8B4-A443-4F18-D178-C32B08628152}"/>
                </a:ext>
              </a:extLst>
            </p:cNvPr>
            <p:cNvSpPr/>
            <p:nvPr/>
          </p:nvSpPr>
          <p:spPr>
            <a:xfrm>
              <a:off x="5738308" y="2113267"/>
              <a:ext cx="32612" cy="65224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AC67E59-6061-9349-00E9-3A7646843268}"/>
                </a:ext>
              </a:extLst>
            </p:cNvPr>
            <p:cNvSpPr/>
            <p:nvPr/>
          </p:nvSpPr>
          <p:spPr>
            <a:xfrm>
              <a:off x="5776581" y="2086854"/>
              <a:ext cx="35846" cy="91637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0B7C5EF-6A4C-9D3B-171D-0A804EA6A1E6}"/>
                </a:ext>
              </a:extLst>
            </p:cNvPr>
            <p:cNvSpPr/>
            <p:nvPr/>
          </p:nvSpPr>
          <p:spPr>
            <a:xfrm>
              <a:off x="5850430" y="2112459"/>
              <a:ext cx="66572" cy="67650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13E89A5-D448-92EA-18B1-B50BDD34C4CB}"/>
                </a:ext>
              </a:extLst>
            </p:cNvPr>
            <p:cNvSpPr/>
            <p:nvPr/>
          </p:nvSpPr>
          <p:spPr>
            <a:xfrm>
              <a:off x="5925358" y="2075804"/>
              <a:ext cx="34499" cy="102418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A8E32E90-CACD-8E05-68B2-CA9E81A5D6AF}"/>
                </a:ext>
              </a:extLst>
            </p:cNvPr>
            <p:cNvSpPr/>
            <p:nvPr/>
          </p:nvSpPr>
          <p:spPr>
            <a:xfrm>
              <a:off x="5994086" y="2074456"/>
              <a:ext cx="102958" cy="105653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0F59409-018B-DC00-6807-B96D2CE70D2B}"/>
                </a:ext>
              </a:extLst>
            </p:cNvPr>
            <p:cNvSpPr/>
            <p:nvPr/>
          </p:nvSpPr>
          <p:spPr>
            <a:xfrm>
              <a:off x="6108364" y="2076612"/>
              <a:ext cx="18866" cy="101879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A80F448-43A1-9353-F622-F616A19581B5}"/>
                </a:ext>
              </a:extLst>
            </p:cNvPr>
            <p:cNvSpPr/>
            <p:nvPr/>
          </p:nvSpPr>
          <p:spPr>
            <a:xfrm>
              <a:off x="6138551" y="211003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9DE1AB9-D42B-CA09-A51F-993C726FD9B4}"/>
                </a:ext>
              </a:extLst>
            </p:cNvPr>
            <p:cNvSpPr/>
            <p:nvPr/>
          </p:nvSpPr>
          <p:spPr>
            <a:xfrm>
              <a:off x="6215096" y="2110572"/>
              <a:ext cx="40967" cy="67919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63D7430-26B0-E926-6F6E-F5F8C247923C}"/>
                </a:ext>
              </a:extLst>
            </p:cNvPr>
            <p:cNvSpPr/>
            <p:nvPr/>
          </p:nvSpPr>
          <p:spPr>
            <a:xfrm>
              <a:off x="6261184" y="2076612"/>
              <a:ext cx="30186" cy="101879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0CFCFB9-9FBB-8B83-EC8A-B73A0B93FB50}"/>
                </a:ext>
              </a:extLst>
            </p:cNvPr>
            <p:cNvSpPr/>
            <p:nvPr/>
          </p:nvSpPr>
          <p:spPr>
            <a:xfrm>
              <a:off x="6299456" y="2111650"/>
              <a:ext cx="69806" cy="66841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6A0CB0B-A312-2327-FEAA-9FBE204C5DBA}"/>
                </a:ext>
              </a:extLst>
            </p:cNvPr>
            <p:cNvSpPr/>
            <p:nvPr/>
          </p:nvSpPr>
          <p:spPr>
            <a:xfrm>
              <a:off x="6372497" y="211003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30FBA4E-6CAA-DCA9-8DB9-EA158E76D44E}"/>
                </a:ext>
              </a:extLst>
            </p:cNvPr>
            <p:cNvSpPr/>
            <p:nvPr/>
          </p:nvSpPr>
          <p:spPr>
            <a:xfrm>
              <a:off x="6443113" y="2086045"/>
              <a:ext cx="44471" cy="92985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A520051-23B4-EDD4-3FAC-928F62C2E4A4}"/>
                </a:ext>
              </a:extLst>
            </p:cNvPr>
            <p:cNvSpPr/>
            <p:nvPr/>
          </p:nvSpPr>
          <p:spPr>
            <a:xfrm>
              <a:off x="6496209" y="2110572"/>
              <a:ext cx="69806" cy="70076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6308096F-25D5-1137-A6D8-A44068DED010}"/>
                </a:ext>
              </a:extLst>
            </p:cNvPr>
            <p:cNvSpPr/>
            <p:nvPr/>
          </p:nvSpPr>
          <p:spPr>
            <a:xfrm>
              <a:off x="6586769" y="1937365"/>
              <a:ext cx="33446" cy="35384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32D93B7-3226-5B49-1677-16C575926E0D}"/>
                </a:ext>
              </a:extLst>
            </p:cNvPr>
            <p:cNvSpPr/>
            <p:nvPr/>
          </p:nvSpPr>
          <p:spPr>
            <a:xfrm>
              <a:off x="6057938" y="1647262"/>
              <a:ext cx="389495" cy="134503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30FF3DB2-2286-1898-A151-5CE5DDBB2E47}"/>
                </a:ext>
              </a:extLst>
            </p:cNvPr>
            <p:cNvSpPr/>
            <p:nvPr/>
          </p:nvSpPr>
          <p:spPr>
            <a:xfrm>
              <a:off x="5591148" y="1765580"/>
              <a:ext cx="122094" cy="208613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34393AA-2A9E-7861-7882-9561C538FE91}"/>
                </a:ext>
              </a:extLst>
            </p:cNvPr>
            <p:cNvSpPr/>
            <p:nvPr/>
          </p:nvSpPr>
          <p:spPr>
            <a:xfrm>
              <a:off x="5732648" y="1810323"/>
              <a:ext cx="159288" cy="163331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5628E8A-58E1-0ED9-4DA8-FBA513FA7BEF}"/>
                </a:ext>
              </a:extLst>
            </p:cNvPr>
            <p:cNvSpPr/>
            <p:nvPr/>
          </p:nvSpPr>
          <p:spPr>
            <a:xfrm>
              <a:off x="5915924" y="1765313"/>
              <a:ext cx="121555" cy="208610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102C450-0012-E394-050C-9CC9C23CAEED}"/>
                </a:ext>
              </a:extLst>
            </p:cNvPr>
            <p:cNvSpPr/>
            <p:nvPr/>
          </p:nvSpPr>
          <p:spPr>
            <a:xfrm>
              <a:off x="6062276" y="181032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36F2334A-FD72-5605-2DF9-B8EB7BD698B4}"/>
                </a:ext>
              </a:extLst>
            </p:cNvPr>
            <p:cNvSpPr/>
            <p:nvPr/>
          </p:nvSpPr>
          <p:spPr>
            <a:xfrm>
              <a:off x="6134508" y="1763696"/>
              <a:ext cx="135570" cy="212923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551F529-E2CD-70CC-3385-C8FBFDBE0C2B}"/>
                </a:ext>
              </a:extLst>
            </p:cNvPr>
            <p:cNvSpPr/>
            <p:nvPr/>
          </p:nvSpPr>
          <p:spPr>
            <a:xfrm>
              <a:off x="6298917" y="1807079"/>
              <a:ext cx="84899" cy="166575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C33E5F76-469E-539F-B921-74E0DAD1185E}"/>
                </a:ext>
              </a:extLst>
            </p:cNvPr>
            <p:cNvSpPr/>
            <p:nvPr/>
          </p:nvSpPr>
          <p:spPr>
            <a:xfrm>
              <a:off x="6406457" y="181032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4000DD0D-6A03-CA4E-7064-1BBC5DB2847A}"/>
                </a:ext>
              </a:extLst>
            </p:cNvPr>
            <p:cNvSpPr/>
            <p:nvPr/>
          </p:nvSpPr>
          <p:spPr>
            <a:xfrm>
              <a:off x="6472221" y="1807311"/>
              <a:ext cx="113469" cy="169086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0" name="Content Placeholder 59">
            <a:extLst>
              <a:ext uri="{FF2B5EF4-FFF2-40B4-BE49-F238E27FC236}">
                <a16:creationId xmlns:a16="http://schemas.microsoft.com/office/drawing/2014/main" id="{25F3EFC7-529D-BEEC-0E23-741A4B11A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48636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4739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image - 1 line only - M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8" descr="A picture containing different, several&#10;&#10;Description automatically generated">
            <a:extLst>
              <a:ext uri="{FF2B5EF4-FFF2-40B4-BE49-F238E27FC236}">
                <a16:creationId xmlns:a16="http://schemas.microsoft.com/office/drawing/2014/main" id="{D253DDF8-4139-C5D7-2140-8AB43A128F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3"/>
            <a:ext cx="12191995" cy="6857997"/>
          </a:xfrm>
          <a:custGeom>
            <a:avLst/>
            <a:gdLst>
              <a:gd name="connsiteX0" fmla="*/ 6180592 w 12191995"/>
              <a:gd name="connsiteY0" fmla="*/ 849612 h 6857997"/>
              <a:gd name="connsiteX1" fmla="*/ 6180592 w 12191995"/>
              <a:gd name="connsiteY1" fmla="*/ 854463 h 6857997"/>
              <a:gd name="connsiteX2" fmla="*/ 6167655 w 12191995"/>
              <a:gd name="connsiteY2" fmla="*/ 866053 h 6857997"/>
              <a:gd name="connsiteX3" fmla="*/ 6158221 w 12191995"/>
              <a:gd name="connsiteY3" fmla="*/ 858237 h 6857997"/>
              <a:gd name="connsiteX4" fmla="*/ 6167655 w 12191995"/>
              <a:gd name="connsiteY4" fmla="*/ 850960 h 6857997"/>
              <a:gd name="connsiteX5" fmla="*/ 6174662 w 12191995"/>
              <a:gd name="connsiteY5" fmla="*/ 850960 h 6857997"/>
              <a:gd name="connsiteX6" fmla="*/ 6180592 w 12191995"/>
              <a:gd name="connsiteY6" fmla="*/ 849612 h 6857997"/>
              <a:gd name="connsiteX7" fmla="*/ 6414538 w 12191995"/>
              <a:gd name="connsiteY7" fmla="*/ 849611 h 6857997"/>
              <a:gd name="connsiteX8" fmla="*/ 6414538 w 12191995"/>
              <a:gd name="connsiteY8" fmla="*/ 854462 h 6857997"/>
              <a:gd name="connsiteX9" fmla="*/ 6401601 w 12191995"/>
              <a:gd name="connsiteY9" fmla="*/ 866052 h 6857997"/>
              <a:gd name="connsiteX10" fmla="*/ 6392167 w 12191995"/>
              <a:gd name="connsiteY10" fmla="*/ 858236 h 6857997"/>
              <a:gd name="connsiteX11" fmla="*/ 6401601 w 12191995"/>
              <a:gd name="connsiteY11" fmla="*/ 850959 h 6857997"/>
              <a:gd name="connsiteX12" fmla="*/ 6408608 w 12191995"/>
              <a:gd name="connsiteY12" fmla="*/ 850959 h 6857997"/>
              <a:gd name="connsiteX13" fmla="*/ 6414538 w 12191995"/>
              <a:gd name="connsiteY13" fmla="*/ 849611 h 6857997"/>
              <a:gd name="connsiteX14" fmla="*/ 5709196 w 12191995"/>
              <a:gd name="connsiteY14" fmla="*/ 846646 h 6857997"/>
              <a:gd name="connsiteX15" fmla="*/ 5709196 w 12191995"/>
              <a:gd name="connsiteY15" fmla="*/ 855541 h 6857997"/>
              <a:gd name="connsiteX16" fmla="*/ 5690328 w 12191995"/>
              <a:gd name="connsiteY16" fmla="*/ 872521 h 6857997"/>
              <a:gd name="connsiteX17" fmla="*/ 5675236 w 12191995"/>
              <a:gd name="connsiteY17" fmla="*/ 860392 h 6857997"/>
              <a:gd name="connsiteX18" fmla="*/ 5688982 w 12191995"/>
              <a:gd name="connsiteY18" fmla="*/ 849072 h 6857997"/>
              <a:gd name="connsiteX19" fmla="*/ 5700841 w 12191995"/>
              <a:gd name="connsiteY19" fmla="*/ 849072 h 6857997"/>
              <a:gd name="connsiteX20" fmla="*/ 5709196 w 12191995"/>
              <a:gd name="connsiteY20" fmla="*/ 846646 h 6857997"/>
              <a:gd name="connsiteX21" fmla="*/ 6530703 w 12191995"/>
              <a:gd name="connsiteY21" fmla="*/ 825894 h 6857997"/>
              <a:gd name="connsiteX22" fmla="*/ 6545527 w 12191995"/>
              <a:gd name="connsiteY22" fmla="*/ 838022 h 6857997"/>
              <a:gd name="connsiteX23" fmla="*/ 6515610 w 12191995"/>
              <a:gd name="connsiteY23" fmla="*/ 838022 h 6857997"/>
              <a:gd name="connsiteX24" fmla="*/ 6530703 w 12191995"/>
              <a:gd name="connsiteY24" fmla="*/ 825894 h 6857997"/>
              <a:gd name="connsiteX25" fmla="*/ 5883577 w 12191995"/>
              <a:gd name="connsiteY25" fmla="*/ 820234 h 6857997"/>
              <a:gd name="connsiteX26" fmla="*/ 5907835 w 12191995"/>
              <a:gd name="connsiteY26" fmla="*/ 846378 h 6857997"/>
              <a:gd name="connsiteX27" fmla="*/ 5883577 w 12191995"/>
              <a:gd name="connsiteY27" fmla="*/ 872522 h 6857997"/>
              <a:gd name="connsiteX28" fmla="*/ 5859320 w 12191995"/>
              <a:gd name="connsiteY28" fmla="*/ 846378 h 6857997"/>
              <a:gd name="connsiteX29" fmla="*/ 5883577 w 12191995"/>
              <a:gd name="connsiteY29" fmla="*/ 820234 h 6857997"/>
              <a:gd name="connsiteX30" fmla="*/ 5766065 w 12191995"/>
              <a:gd name="connsiteY30" fmla="*/ 813225 h 6857997"/>
              <a:gd name="connsiteX31" fmla="*/ 5746658 w 12191995"/>
              <a:gd name="connsiteY31" fmla="*/ 825354 h 6857997"/>
              <a:gd name="connsiteX32" fmla="*/ 5746658 w 12191995"/>
              <a:gd name="connsiteY32" fmla="*/ 814303 h 6857997"/>
              <a:gd name="connsiteX33" fmla="*/ 5738304 w 12191995"/>
              <a:gd name="connsiteY33" fmla="*/ 814303 h 6857997"/>
              <a:gd name="connsiteX34" fmla="*/ 5738304 w 12191995"/>
              <a:gd name="connsiteY34" fmla="*/ 878450 h 6857997"/>
              <a:gd name="connsiteX35" fmla="*/ 5746929 w 12191995"/>
              <a:gd name="connsiteY35" fmla="*/ 878450 h 6857997"/>
              <a:gd name="connsiteX36" fmla="*/ 5746929 w 12191995"/>
              <a:gd name="connsiteY36" fmla="*/ 842603 h 6857997"/>
              <a:gd name="connsiteX37" fmla="*/ 5766334 w 12191995"/>
              <a:gd name="connsiteY37" fmla="*/ 822119 h 6857997"/>
              <a:gd name="connsiteX38" fmla="*/ 5770646 w 12191995"/>
              <a:gd name="connsiteY38" fmla="*/ 822119 h 6857997"/>
              <a:gd name="connsiteX39" fmla="*/ 5770916 w 12191995"/>
              <a:gd name="connsiteY39" fmla="*/ 813495 h 6857997"/>
              <a:gd name="connsiteX40" fmla="*/ 5766065 w 12191995"/>
              <a:gd name="connsiteY40" fmla="*/ 813225 h 6857997"/>
              <a:gd name="connsiteX41" fmla="*/ 5883577 w 12191995"/>
              <a:gd name="connsiteY41" fmla="*/ 812418 h 6857997"/>
              <a:gd name="connsiteX42" fmla="*/ 5850426 w 12191995"/>
              <a:gd name="connsiteY42" fmla="*/ 846378 h 6857997"/>
              <a:gd name="connsiteX43" fmla="*/ 5883577 w 12191995"/>
              <a:gd name="connsiteY43" fmla="*/ 880068 h 6857997"/>
              <a:gd name="connsiteX44" fmla="*/ 5916998 w 12191995"/>
              <a:gd name="connsiteY44" fmla="*/ 846378 h 6857997"/>
              <a:gd name="connsiteX45" fmla="*/ 5883577 w 12191995"/>
              <a:gd name="connsiteY45" fmla="*/ 812418 h 6857997"/>
              <a:gd name="connsiteX46" fmla="*/ 5693563 w 12191995"/>
              <a:gd name="connsiteY46" fmla="*/ 812417 h 6857997"/>
              <a:gd name="connsiteX47" fmla="*/ 5669037 w 12191995"/>
              <a:gd name="connsiteY47" fmla="*/ 820503 h 6857997"/>
              <a:gd name="connsiteX48" fmla="*/ 5673349 w 12191995"/>
              <a:gd name="connsiteY48" fmla="*/ 827241 h 6857997"/>
              <a:gd name="connsiteX49" fmla="*/ 5693024 w 12191995"/>
              <a:gd name="connsiteY49" fmla="*/ 820233 h 6857997"/>
              <a:gd name="connsiteX50" fmla="*/ 5709196 w 12191995"/>
              <a:gd name="connsiteY50" fmla="*/ 833979 h 6857997"/>
              <a:gd name="connsiteX51" fmla="*/ 5708926 w 12191995"/>
              <a:gd name="connsiteY51" fmla="*/ 835596 h 6857997"/>
              <a:gd name="connsiteX52" fmla="*/ 5702727 w 12191995"/>
              <a:gd name="connsiteY52" fmla="*/ 841526 h 6857997"/>
              <a:gd name="connsiteX53" fmla="*/ 5687364 w 12191995"/>
              <a:gd name="connsiteY53" fmla="*/ 841526 h 6857997"/>
              <a:gd name="connsiteX54" fmla="*/ 5665532 w 12191995"/>
              <a:gd name="connsiteY54" fmla="*/ 860392 h 6857997"/>
              <a:gd name="connsiteX55" fmla="*/ 5688982 w 12191995"/>
              <a:gd name="connsiteY55" fmla="*/ 880067 h 6857997"/>
              <a:gd name="connsiteX56" fmla="*/ 5709196 w 12191995"/>
              <a:gd name="connsiteY56" fmla="*/ 870364 h 6857997"/>
              <a:gd name="connsiteX57" fmla="*/ 5709196 w 12191995"/>
              <a:gd name="connsiteY57" fmla="*/ 878450 h 6857997"/>
              <a:gd name="connsiteX58" fmla="*/ 5718089 w 12191995"/>
              <a:gd name="connsiteY58" fmla="*/ 878450 h 6857997"/>
              <a:gd name="connsiteX59" fmla="*/ 5718089 w 12191995"/>
              <a:gd name="connsiteY59" fmla="*/ 834248 h 6857997"/>
              <a:gd name="connsiteX60" fmla="*/ 5693563 w 12191995"/>
              <a:gd name="connsiteY60" fmla="*/ 812417 h 6857997"/>
              <a:gd name="connsiteX61" fmla="*/ 6261179 w 12191995"/>
              <a:gd name="connsiteY61" fmla="*/ 811879 h 6857997"/>
              <a:gd name="connsiteX62" fmla="*/ 6261179 w 12191995"/>
              <a:gd name="connsiteY62" fmla="*/ 827780 h 6857997"/>
              <a:gd name="connsiteX63" fmla="*/ 6270612 w 12191995"/>
              <a:gd name="connsiteY63" fmla="*/ 827780 h 6857997"/>
              <a:gd name="connsiteX64" fmla="*/ 6270612 w 12191995"/>
              <a:gd name="connsiteY64" fmla="*/ 878451 h 6857997"/>
              <a:gd name="connsiteX65" fmla="*/ 6289479 w 12191995"/>
              <a:gd name="connsiteY65" fmla="*/ 878451 h 6857997"/>
              <a:gd name="connsiteX66" fmla="*/ 6289479 w 12191995"/>
              <a:gd name="connsiteY66" fmla="*/ 811879 h 6857997"/>
              <a:gd name="connsiteX67" fmla="*/ 6299451 w 12191995"/>
              <a:gd name="connsiteY67" fmla="*/ 811608 h 6857997"/>
              <a:gd name="connsiteX68" fmla="*/ 6322091 w 12191995"/>
              <a:gd name="connsiteY68" fmla="*/ 878450 h 6857997"/>
              <a:gd name="connsiteX69" fmla="*/ 6345540 w 12191995"/>
              <a:gd name="connsiteY69" fmla="*/ 878450 h 6857997"/>
              <a:gd name="connsiteX70" fmla="*/ 6369258 w 12191995"/>
              <a:gd name="connsiteY70" fmla="*/ 811608 h 6857997"/>
              <a:gd name="connsiteX71" fmla="*/ 6349313 w 12191995"/>
              <a:gd name="connsiteY71" fmla="*/ 811608 h 6857997"/>
              <a:gd name="connsiteX72" fmla="*/ 6334220 w 12191995"/>
              <a:gd name="connsiteY72" fmla="*/ 857966 h 6857997"/>
              <a:gd name="connsiteX73" fmla="*/ 6319935 w 12191995"/>
              <a:gd name="connsiteY73" fmla="*/ 811608 h 6857997"/>
              <a:gd name="connsiteX74" fmla="*/ 6530973 w 12191995"/>
              <a:gd name="connsiteY74" fmla="*/ 810531 h 6857997"/>
              <a:gd name="connsiteX75" fmla="*/ 6496204 w 12191995"/>
              <a:gd name="connsiteY75" fmla="*/ 845569 h 6857997"/>
              <a:gd name="connsiteX76" fmla="*/ 6531242 w 12191995"/>
              <a:gd name="connsiteY76" fmla="*/ 880607 h 6857997"/>
              <a:gd name="connsiteX77" fmla="*/ 6564663 w 12191995"/>
              <a:gd name="connsiteY77" fmla="*/ 859584 h 6857997"/>
              <a:gd name="connsiteX78" fmla="*/ 6544988 w 12191995"/>
              <a:gd name="connsiteY78" fmla="*/ 857428 h 6857997"/>
              <a:gd name="connsiteX79" fmla="*/ 6531512 w 12191995"/>
              <a:gd name="connsiteY79" fmla="*/ 864166 h 6857997"/>
              <a:gd name="connsiteX80" fmla="*/ 6516149 w 12191995"/>
              <a:gd name="connsiteY80" fmla="*/ 850690 h 6857997"/>
              <a:gd name="connsiteX81" fmla="*/ 6565741 w 12191995"/>
              <a:gd name="connsiteY81" fmla="*/ 850690 h 6857997"/>
              <a:gd name="connsiteX82" fmla="*/ 6566011 w 12191995"/>
              <a:gd name="connsiteY82" fmla="*/ 850420 h 6857997"/>
              <a:gd name="connsiteX83" fmla="*/ 6530973 w 12191995"/>
              <a:gd name="connsiteY83" fmla="*/ 810531 h 6857997"/>
              <a:gd name="connsiteX84" fmla="*/ 6250668 w 12191995"/>
              <a:gd name="connsiteY84" fmla="*/ 810529 h 6857997"/>
              <a:gd name="connsiteX85" fmla="*/ 6233419 w 12191995"/>
              <a:gd name="connsiteY85" fmla="*/ 822119 h 6857997"/>
              <a:gd name="connsiteX86" fmla="*/ 6233419 w 12191995"/>
              <a:gd name="connsiteY86" fmla="*/ 811607 h 6857997"/>
              <a:gd name="connsiteX87" fmla="*/ 6215091 w 12191995"/>
              <a:gd name="connsiteY87" fmla="*/ 811607 h 6857997"/>
              <a:gd name="connsiteX88" fmla="*/ 6215091 w 12191995"/>
              <a:gd name="connsiteY88" fmla="*/ 878449 h 6857997"/>
              <a:gd name="connsiteX89" fmla="*/ 6233958 w 12191995"/>
              <a:gd name="connsiteY89" fmla="*/ 878449 h 6857997"/>
              <a:gd name="connsiteX90" fmla="*/ 6233958 w 12191995"/>
              <a:gd name="connsiteY90" fmla="*/ 846645 h 6857997"/>
              <a:gd name="connsiteX91" fmla="*/ 6247973 w 12191995"/>
              <a:gd name="connsiteY91" fmla="*/ 830474 h 6857997"/>
              <a:gd name="connsiteX92" fmla="*/ 6256059 w 12191995"/>
              <a:gd name="connsiteY92" fmla="*/ 830474 h 6857997"/>
              <a:gd name="connsiteX93" fmla="*/ 6255789 w 12191995"/>
              <a:gd name="connsiteY93" fmla="*/ 811068 h 6857997"/>
              <a:gd name="connsiteX94" fmla="*/ 6250668 w 12191995"/>
              <a:gd name="connsiteY94" fmla="*/ 810529 h 6857997"/>
              <a:gd name="connsiteX95" fmla="*/ 6170619 w 12191995"/>
              <a:gd name="connsiteY95" fmla="*/ 809992 h 6857997"/>
              <a:gd name="connsiteX96" fmla="*/ 6142050 w 12191995"/>
              <a:gd name="connsiteY96" fmla="*/ 818078 h 6857997"/>
              <a:gd name="connsiteX97" fmla="*/ 6149327 w 12191995"/>
              <a:gd name="connsiteY97" fmla="*/ 832362 h 6857997"/>
              <a:gd name="connsiteX98" fmla="*/ 6169541 w 12191995"/>
              <a:gd name="connsiteY98" fmla="*/ 826163 h 6857997"/>
              <a:gd name="connsiteX99" fmla="*/ 6180592 w 12191995"/>
              <a:gd name="connsiteY99" fmla="*/ 833980 h 6857997"/>
              <a:gd name="connsiteX100" fmla="*/ 6180592 w 12191995"/>
              <a:gd name="connsiteY100" fmla="*/ 834519 h 6857997"/>
              <a:gd name="connsiteX101" fmla="*/ 6176010 w 12191995"/>
              <a:gd name="connsiteY101" fmla="*/ 838561 h 6857997"/>
              <a:gd name="connsiteX102" fmla="*/ 6162803 w 12191995"/>
              <a:gd name="connsiteY102" fmla="*/ 838561 h 6857997"/>
              <a:gd name="connsiteX103" fmla="*/ 6138546 w 12191995"/>
              <a:gd name="connsiteY103" fmla="*/ 859045 h 6857997"/>
              <a:gd name="connsiteX104" fmla="*/ 6161995 w 12191995"/>
              <a:gd name="connsiteY104" fmla="*/ 880068 h 6857997"/>
              <a:gd name="connsiteX105" fmla="*/ 6180592 w 12191995"/>
              <a:gd name="connsiteY105" fmla="*/ 871982 h 6857997"/>
              <a:gd name="connsiteX106" fmla="*/ 6180592 w 12191995"/>
              <a:gd name="connsiteY106" fmla="*/ 878451 h 6857997"/>
              <a:gd name="connsiteX107" fmla="*/ 6199458 w 12191995"/>
              <a:gd name="connsiteY107" fmla="*/ 878451 h 6857997"/>
              <a:gd name="connsiteX108" fmla="*/ 6199458 w 12191995"/>
              <a:gd name="connsiteY108" fmla="*/ 834519 h 6857997"/>
              <a:gd name="connsiteX109" fmla="*/ 6170619 w 12191995"/>
              <a:gd name="connsiteY109" fmla="*/ 809992 h 6857997"/>
              <a:gd name="connsiteX110" fmla="*/ 6404565 w 12191995"/>
              <a:gd name="connsiteY110" fmla="*/ 809991 h 6857997"/>
              <a:gd name="connsiteX111" fmla="*/ 6375996 w 12191995"/>
              <a:gd name="connsiteY111" fmla="*/ 818077 h 6857997"/>
              <a:gd name="connsiteX112" fmla="*/ 6383273 w 12191995"/>
              <a:gd name="connsiteY112" fmla="*/ 832361 h 6857997"/>
              <a:gd name="connsiteX113" fmla="*/ 6403487 w 12191995"/>
              <a:gd name="connsiteY113" fmla="*/ 826162 h 6857997"/>
              <a:gd name="connsiteX114" fmla="*/ 6414538 w 12191995"/>
              <a:gd name="connsiteY114" fmla="*/ 833979 h 6857997"/>
              <a:gd name="connsiteX115" fmla="*/ 6414538 w 12191995"/>
              <a:gd name="connsiteY115" fmla="*/ 834518 h 6857997"/>
              <a:gd name="connsiteX116" fmla="*/ 6409956 w 12191995"/>
              <a:gd name="connsiteY116" fmla="*/ 838560 h 6857997"/>
              <a:gd name="connsiteX117" fmla="*/ 6396749 w 12191995"/>
              <a:gd name="connsiteY117" fmla="*/ 838560 h 6857997"/>
              <a:gd name="connsiteX118" fmla="*/ 6372492 w 12191995"/>
              <a:gd name="connsiteY118" fmla="*/ 859044 h 6857997"/>
              <a:gd name="connsiteX119" fmla="*/ 6395941 w 12191995"/>
              <a:gd name="connsiteY119" fmla="*/ 880067 h 6857997"/>
              <a:gd name="connsiteX120" fmla="*/ 6414538 w 12191995"/>
              <a:gd name="connsiteY120" fmla="*/ 871981 h 6857997"/>
              <a:gd name="connsiteX121" fmla="*/ 6414538 w 12191995"/>
              <a:gd name="connsiteY121" fmla="*/ 878450 h 6857997"/>
              <a:gd name="connsiteX122" fmla="*/ 6433404 w 12191995"/>
              <a:gd name="connsiteY122" fmla="*/ 878450 h 6857997"/>
              <a:gd name="connsiteX123" fmla="*/ 6433404 w 12191995"/>
              <a:gd name="connsiteY123" fmla="*/ 834518 h 6857997"/>
              <a:gd name="connsiteX124" fmla="*/ 6404565 w 12191995"/>
              <a:gd name="connsiteY124" fmla="*/ 809991 h 6857997"/>
              <a:gd name="connsiteX125" fmla="*/ 5787627 w 12191995"/>
              <a:gd name="connsiteY125" fmla="*/ 786812 h 6857997"/>
              <a:gd name="connsiteX126" fmla="*/ 5787627 w 12191995"/>
              <a:gd name="connsiteY126" fmla="*/ 813764 h 6857997"/>
              <a:gd name="connsiteX127" fmla="*/ 5776577 w 12191995"/>
              <a:gd name="connsiteY127" fmla="*/ 813764 h 6857997"/>
              <a:gd name="connsiteX128" fmla="*/ 5776577 w 12191995"/>
              <a:gd name="connsiteY128" fmla="*/ 821041 h 6857997"/>
              <a:gd name="connsiteX129" fmla="*/ 5787627 w 12191995"/>
              <a:gd name="connsiteY129" fmla="*/ 821041 h 6857997"/>
              <a:gd name="connsiteX130" fmla="*/ 5787627 w 12191995"/>
              <a:gd name="connsiteY130" fmla="*/ 864704 h 6857997"/>
              <a:gd name="connsiteX131" fmla="*/ 5802450 w 12191995"/>
              <a:gd name="connsiteY131" fmla="*/ 878450 h 6857997"/>
              <a:gd name="connsiteX132" fmla="*/ 5812424 w 12191995"/>
              <a:gd name="connsiteY132" fmla="*/ 877911 h 6857997"/>
              <a:gd name="connsiteX133" fmla="*/ 5812424 w 12191995"/>
              <a:gd name="connsiteY133" fmla="*/ 870634 h 6857997"/>
              <a:gd name="connsiteX134" fmla="*/ 5805685 w 12191995"/>
              <a:gd name="connsiteY134" fmla="*/ 871173 h 6857997"/>
              <a:gd name="connsiteX135" fmla="*/ 5796522 w 12191995"/>
              <a:gd name="connsiteY135" fmla="*/ 864974 h 6857997"/>
              <a:gd name="connsiteX136" fmla="*/ 5796522 w 12191995"/>
              <a:gd name="connsiteY136" fmla="*/ 821311 h 6857997"/>
              <a:gd name="connsiteX137" fmla="*/ 5812424 w 12191995"/>
              <a:gd name="connsiteY137" fmla="*/ 821311 h 6857997"/>
              <a:gd name="connsiteX138" fmla="*/ 5812424 w 12191995"/>
              <a:gd name="connsiteY138" fmla="*/ 814034 h 6857997"/>
              <a:gd name="connsiteX139" fmla="*/ 5796522 w 12191995"/>
              <a:gd name="connsiteY139" fmla="*/ 814034 h 6857997"/>
              <a:gd name="connsiteX140" fmla="*/ 5796522 w 12191995"/>
              <a:gd name="connsiteY140" fmla="*/ 787082 h 6857997"/>
              <a:gd name="connsiteX141" fmla="*/ 5796522 w 12191995"/>
              <a:gd name="connsiteY141" fmla="*/ 786812 h 6857997"/>
              <a:gd name="connsiteX142" fmla="*/ 6453619 w 12191995"/>
              <a:gd name="connsiteY142" fmla="*/ 786004 h 6857997"/>
              <a:gd name="connsiteX143" fmla="*/ 6453619 w 12191995"/>
              <a:gd name="connsiteY143" fmla="*/ 811339 h 6857997"/>
              <a:gd name="connsiteX144" fmla="*/ 6443108 w 12191995"/>
              <a:gd name="connsiteY144" fmla="*/ 811339 h 6857997"/>
              <a:gd name="connsiteX145" fmla="*/ 6443108 w 12191995"/>
              <a:gd name="connsiteY145" fmla="*/ 827241 h 6857997"/>
              <a:gd name="connsiteX146" fmla="*/ 6453619 w 12191995"/>
              <a:gd name="connsiteY146" fmla="*/ 827241 h 6857997"/>
              <a:gd name="connsiteX147" fmla="*/ 6453619 w 12191995"/>
              <a:gd name="connsiteY147" fmla="*/ 863896 h 6857997"/>
              <a:gd name="connsiteX148" fmla="*/ 6472756 w 12191995"/>
              <a:gd name="connsiteY148" fmla="*/ 878989 h 6857997"/>
              <a:gd name="connsiteX149" fmla="*/ 6487579 w 12191995"/>
              <a:gd name="connsiteY149" fmla="*/ 878181 h 6857997"/>
              <a:gd name="connsiteX150" fmla="*/ 6487579 w 12191995"/>
              <a:gd name="connsiteY150" fmla="*/ 862010 h 6857997"/>
              <a:gd name="connsiteX151" fmla="*/ 6478955 w 12191995"/>
              <a:gd name="connsiteY151" fmla="*/ 862549 h 6857997"/>
              <a:gd name="connsiteX152" fmla="*/ 6472756 w 12191995"/>
              <a:gd name="connsiteY152" fmla="*/ 857697 h 6857997"/>
              <a:gd name="connsiteX153" fmla="*/ 6472756 w 12191995"/>
              <a:gd name="connsiteY153" fmla="*/ 827511 h 6857997"/>
              <a:gd name="connsiteX154" fmla="*/ 6487310 w 12191995"/>
              <a:gd name="connsiteY154" fmla="*/ 827511 h 6857997"/>
              <a:gd name="connsiteX155" fmla="*/ 6487310 w 12191995"/>
              <a:gd name="connsiteY155" fmla="*/ 811609 h 6857997"/>
              <a:gd name="connsiteX156" fmla="*/ 6472756 w 12191995"/>
              <a:gd name="connsiteY156" fmla="*/ 811609 h 6857997"/>
              <a:gd name="connsiteX157" fmla="*/ 6472756 w 12191995"/>
              <a:gd name="connsiteY157" fmla="*/ 786273 h 6857997"/>
              <a:gd name="connsiteX158" fmla="*/ 5605968 w 12191995"/>
              <a:gd name="connsiteY158" fmla="*/ 784386 h 6857997"/>
              <a:gd name="connsiteX159" fmla="*/ 5625104 w 12191995"/>
              <a:gd name="connsiteY159" fmla="*/ 784386 h 6857997"/>
              <a:gd name="connsiteX160" fmla="*/ 5649901 w 12191995"/>
              <a:gd name="connsiteY160" fmla="*/ 807296 h 6857997"/>
              <a:gd name="connsiteX161" fmla="*/ 5625104 w 12191995"/>
              <a:gd name="connsiteY161" fmla="*/ 830744 h 6857997"/>
              <a:gd name="connsiteX162" fmla="*/ 5605968 w 12191995"/>
              <a:gd name="connsiteY162" fmla="*/ 830744 h 6857997"/>
              <a:gd name="connsiteX163" fmla="*/ 6279237 w 12191995"/>
              <a:gd name="connsiteY163" fmla="*/ 776571 h 6857997"/>
              <a:gd name="connsiteX164" fmla="*/ 6267108 w 12191995"/>
              <a:gd name="connsiteY164" fmla="*/ 788700 h 6857997"/>
              <a:gd name="connsiteX165" fmla="*/ 6279237 w 12191995"/>
              <a:gd name="connsiteY165" fmla="*/ 800828 h 6857997"/>
              <a:gd name="connsiteX166" fmla="*/ 6291366 w 12191995"/>
              <a:gd name="connsiteY166" fmla="*/ 788700 h 6857997"/>
              <a:gd name="connsiteX167" fmla="*/ 6279237 w 12191995"/>
              <a:gd name="connsiteY167" fmla="*/ 776571 h 6857997"/>
              <a:gd name="connsiteX168" fmla="*/ 5597074 w 12191995"/>
              <a:gd name="connsiteY168" fmla="*/ 776570 h 6857997"/>
              <a:gd name="connsiteX169" fmla="*/ 5597074 w 12191995"/>
              <a:gd name="connsiteY169" fmla="*/ 878450 h 6857997"/>
              <a:gd name="connsiteX170" fmla="*/ 5605968 w 12191995"/>
              <a:gd name="connsiteY170" fmla="*/ 878450 h 6857997"/>
              <a:gd name="connsiteX171" fmla="*/ 5605968 w 12191995"/>
              <a:gd name="connsiteY171" fmla="*/ 839099 h 6857997"/>
              <a:gd name="connsiteX172" fmla="*/ 5624026 w 12191995"/>
              <a:gd name="connsiteY172" fmla="*/ 839099 h 6857997"/>
              <a:gd name="connsiteX173" fmla="*/ 5659064 w 12191995"/>
              <a:gd name="connsiteY173" fmla="*/ 807565 h 6857997"/>
              <a:gd name="connsiteX174" fmla="*/ 5624026 w 12191995"/>
              <a:gd name="connsiteY174" fmla="*/ 776570 h 6857997"/>
              <a:gd name="connsiteX175" fmla="*/ 6108359 w 12191995"/>
              <a:gd name="connsiteY175" fmla="*/ 776570 h 6857997"/>
              <a:gd name="connsiteX176" fmla="*/ 6108359 w 12191995"/>
              <a:gd name="connsiteY176" fmla="*/ 878450 h 6857997"/>
              <a:gd name="connsiteX177" fmla="*/ 6127226 w 12191995"/>
              <a:gd name="connsiteY177" fmla="*/ 878450 h 6857997"/>
              <a:gd name="connsiteX178" fmla="*/ 6127226 w 12191995"/>
              <a:gd name="connsiteY178" fmla="*/ 776570 h 6857997"/>
              <a:gd name="connsiteX179" fmla="*/ 5951228 w 12191995"/>
              <a:gd name="connsiteY179" fmla="*/ 775762 h 6857997"/>
              <a:gd name="connsiteX180" fmla="*/ 5936674 w 12191995"/>
              <a:gd name="connsiteY180" fmla="*/ 791125 h 6857997"/>
              <a:gd name="connsiteX181" fmla="*/ 5936403 w 12191995"/>
              <a:gd name="connsiteY181" fmla="*/ 791125 h 6857997"/>
              <a:gd name="connsiteX182" fmla="*/ 5936403 w 12191995"/>
              <a:gd name="connsiteY182" fmla="*/ 814034 h 6857997"/>
              <a:gd name="connsiteX183" fmla="*/ 5925353 w 12191995"/>
              <a:gd name="connsiteY183" fmla="*/ 814034 h 6857997"/>
              <a:gd name="connsiteX184" fmla="*/ 5925353 w 12191995"/>
              <a:gd name="connsiteY184" fmla="*/ 821311 h 6857997"/>
              <a:gd name="connsiteX185" fmla="*/ 5936403 w 12191995"/>
              <a:gd name="connsiteY185" fmla="*/ 821311 h 6857997"/>
              <a:gd name="connsiteX186" fmla="*/ 5936403 w 12191995"/>
              <a:gd name="connsiteY186" fmla="*/ 878181 h 6857997"/>
              <a:gd name="connsiteX187" fmla="*/ 5945298 w 12191995"/>
              <a:gd name="connsiteY187" fmla="*/ 878181 h 6857997"/>
              <a:gd name="connsiteX188" fmla="*/ 5945298 w 12191995"/>
              <a:gd name="connsiteY188" fmla="*/ 821311 h 6857997"/>
              <a:gd name="connsiteX189" fmla="*/ 5958505 w 12191995"/>
              <a:gd name="connsiteY189" fmla="*/ 821311 h 6857997"/>
              <a:gd name="connsiteX190" fmla="*/ 5958505 w 12191995"/>
              <a:gd name="connsiteY190" fmla="*/ 814034 h 6857997"/>
              <a:gd name="connsiteX191" fmla="*/ 5945298 w 12191995"/>
              <a:gd name="connsiteY191" fmla="*/ 814034 h 6857997"/>
              <a:gd name="connsiteX192" fmla="*/ 5945298 w 12191995"/>
              <a:gd name="connsiteY192" fmla="*/ 791933 h 6857997"/>
              <a:gd name="connsiteX193" fmla="*/ 5953384 w 12191995"/>
              <a:gd name="connsiteY193" fmla="*/ 783309 h 6857997"/>
              <a:gd name="connsiteX194" fmla="*/ 5959853 w 12191995"/>
              <a:gd name="connsiteY194" fmla="*/ 784117 h 6857997"/>
              <a:gd name="connsiteX195" fmla="*/ 5959853 w 12191995"/>
              <a:gd name="connsiteY195" fmla="*/ 776301 h 6857997"/>
              <a:gd name="connsiteX196" fmla="*/ 5951228 w 12191995"/>
              <a:gd name="connsiteY196" fmla="*/ 775762 h 6857997"/>
              <a:gd name="connsiteX197" fmla="*/ 6047177 w 12191995"/>
              <a:gd name="connsiteY197" fmla="*/ 774415 h 6857997"/>
              <a:gd name="connsiteX198" fmla="*/ 5994082 w 12191995"/>
              <a:gd name="connsiteY198" fmla="*/ 827242 h 6857997"/>
              <a:gd name="connsiteX199" fmla="*/ 6047177 w 12191995"/>
              <a:gd name="connsiteY199" fmla="*/ 880068 h 6857997"/>
              <a:gd name="connsiteX200" fmla="*/ 6097039 w 12191995"/>
              <a:gd name="connsiteY200" fmla="*/ 842065 h 6857997"/>
              <a:gd name="connsiteX201" fmla="*/ 6074670 w 12191995"/>
              <a:gd name="connsiteY201" fmla="*/ 842065 h 6857997"/>
              <a:gd name="connsiteX202" fmla="*/ 6046909 w 12191995"/>
              <a:gd name="connsiteY202" fmla="*/ 861471 h 6857997"/>
              <a:gd name="connsiteX203" fmla="*/ 6014835 w 12191995"/>
              <a:gd name="connsiteY203" fmla="*/ 827242 h 6857997"/>
              <a:gd name="connsiteX204" fmla="*/ 6046909 w 12191995"/>
              <a:gd name="connsiteY204" fmla="*/ 793012 h 6857997"/>
              <a:gd name="connsiteX205" fmla="*/ 6074670 w 12191995"/>
              <a:gd name="connsiteY205" fmla="*/ 812418 h 6857997"/>
              <a:gd name="connsiteX206" fmla="*/ 6097039 w 12191995"/>
              <a:gd name="connsiteY206" fmla="*/ 812418 h 6857997"/>
              <a:gd name="connsiteX207" fmla="*/ 6047177 w 12191995"/>
              <a:gd name="connsiteY207" fmla="*/ 774415 h 6857997"/>
              <a:gd name="connsiteX208" fmla="*/ 6600240 w 12191995"/>
              <a:gd name="connsiteY208" fmla="*/ 647468 h 6857997"/>
              <a:gd name="connsiteX209" fmla="*/ 6603474 w 12191995"/>
              <a:gd name="connsiteY209" fmla="*/ 647468 h 6857997"/>
              <a:gd name="connsiteX210" fmla="*/ 6606709 w 12191995"/>
              <a:gd name="connsiteY210" fmla="*/ 648276 h 6857997"/>
              <a:gd name="connsiteX211" fmla="*/ 6607517 w 12191995"/>
              <a:gd name="connsiteY211" fmla="*/ 650702 h 6857997"/>
              <a:gd name="connsiteX212" fmla="*/ 6606439 w 12191995"/>
              <a:gd name="connsiteY212" fmla="*/ 652858 h 6857997"/>
              <a:gd name="connsiteX213" fmla="*/ 6603744 w 12191995"/>
              <a:gd name="connsiteY213" fmla="*/ 653667 h 6857997"/>
              <a:gd name="connsiteX214" fmla="*/ 6600240 w 12191995"/>
              <a:gd name="connsiteY214" fmla="*/ 653667 h 6857997"/>
              <a:gd name="connsiteX215" fmla="*/ 6596467 w 12191995"/>
              <a:gd name="connsiteY215" fmla="*/ 644772 h 6857997"/>
              <a:gd name="connsiteX216" fmla="*/ 6596467 w 12191995"/>
              <a:gd name="connsiteY216" fmla="*/ 664987 h 6857997"/>
              <a:gd name="connsiteX217" fmla="*/ 6600240 w 12191995"/>
              <a:gd name="connsiteY217" fmla="*/ 664987 h 6857997"/>
              <a:gd name="connsiteX218" fmla="*/ 6600240 w 12191995"/>
              <a:gd name="connsiteY218" fmla="*/ 656901 h 6857997"/>
              <a:gd name="connsiteX219" fmla="*/ 6604283 w 12191995"/>
              <a:gd name="connsiteY219" fmla="*/ 656901 h 6857997"/>
              <a:gd name="connsiteX220" fmla="*/ 6606978 w 12191995"/>
              <a:gd name="connsiteY220" fmla="*/ 657710 h 6857997"/>
              <a:gd name="connsiteX221" fmla="*/ 6607787 w 12191995"/>
              <a:gd name="connsiteY221" fmla="*/ 660135 h 6857997"/>
              <a:gd name="connsiteX222" fmla="*/ 6607787 w 12191995"/>
              <a:gd name="connsiteY222" fmla="*/ 663370 h 6857997"/>
              <a:gd name="connsiteX223" fmla="*/ 6608056 w 12191995"/>
              <a:gd name="connsiteY223" fmla="*/ 664717 h 6857997"/>
              <a:gd name="connsiteX224" fmla="*/ 6611560 w 12191995"/>
              <a:gd name="connsiteY224" fmla="*/ 664717 h 6857997"/>
              <a:gd name="connsiteX225" fmla="*/ 6611560 w 12191995"/>
              <a:gd name="connsiteY225" fmla="*/ 664448 h 6857997"/>
              <a:gd name="connsiteX226" fmla="*/ 6611021 w 12191995"/>
              <a:gd name="connsiteY226" fmla="*/ 663100 h 6857997"/>
              <a:gd name="connsiteX227" fmla="*/ 6611021 w 12191995"/>
              <a:gd name="connsiteY227" fmla="*/ 661483 h 6857997"/>
              <a:gd name="connsiteX228" fmla="*/ 6611021 w 12191995"/>
              <a:gd name="connsiteY228" fmla="*/ 660135 h 6857997"/>
              <a:gd name="connsiteX229" fmla="*/ 6610213 w 12191995"/>
              <a:gd name="connsiteY229" fmla="*/ 657170 h 6857997"/>
              <a:gd name="connsiteX230" fmla="*/ 6608056 w 12191995"/>
              <a:gd name="connsiteY230" fmla="*/ 655284 h 6857997"/>
              <a:gd name="connsiteX231" fmla="*/ 6610213 w 12191995"/>
              <a:gd name="connsiteY231" fmla="*/ 653397 h 6857997"/>
              <a:gd name="connsiteX232" fmla="*/ 6611021 w 12191995"/>
              <a:gd name="connsiteY232" fmla="*/ 650971 h 6857997"/>
              <a:gd name="connsiteX233" fmla="*/ 6608865 w 12191995"/>
              <a:gd name="connsiteY233" fmla="*/ 646390 h 6857997"/>
              <a:gd name="connsiteX234" fmla="*/ 6603205 w 12191995"/>
              <a:gd name="connsiteY234" fmla="*/ 644772 h 6857997"/>
              <a:gd name="connsiteX235" fmla="*/ 6603980 w 12191995"/>
              <a:gd name="connsiteY235" fmla="*/ 640292 h 6857997"/>
              <a:gd name="connsiteX236" fmla="*/ 6613447 w 12191995"/>
              <a:gd name="connsiteY236" fmla="*/ 644503 h 6857997"/>
              <a:gd name="connsiteX237" fmla="*/ 6613447 w 12191995"/>
              <a:gd name="connsiteY237" fmla="*/ 665526 h 6857997"/>
              <a:gd name="connsiteX238" fmla="*/ 6612638 w 12191995"/>
              <a:gd name="connsiteY238" fmla="*/ 666334 h 6857997"/>
              <a:gd name="connsiteX239" fmla="*/ 6593502 w 12191995"/>
              <a:gd name="connsiteY239" fmla="*/ 665526 h 6857997"/>
              <a:gd name="connsiteX240" fmla="*/ 6589459 w 12191995"/>
              <a:gd name="connsiteY240" fmla="*/ 655014 h 6857997"/>
              <a:gd name="connsiteX241" fmla="*/ 6593772 w 12191995"/>
              <a:gd name="connsiteY241" fmla="*/ 644503 h 6857997"/>
              <a:gd name="connsiteX242" fmla="*/ 6594311 w 12191995"/>
              <a:gd name="connsiteY242" fmla="*/ 643964 h 6857997"/>
              <a:gd name="connsiteX243" fmla="*/ 6603980 w 12191995"/>
              <a:gd name="connsiteY243" fmla="*/ 640292 h 6857997"/>
              <a:gd name="connsiteX244" fmla="*/ 6603104 w 12191995"/>
              <a:gd name="connsiteY244" fmla="*/ 637327 h 6857997"/>
              <a:gd name="connsiteX245" fmla="*/ 6591615 w 12191995"/>
              <a:gd name="connsiteY245" fmla="*/ 642347 h 6857997"/>
              <a:gd name="connsiteX246" fmla="*/ 6586764 w 12191995"/>
              <a:gd name="connsiteY246" fmla="*/ 655014 h 6857997"/>
              <a:gd name="connsiteX247" fmla="*/ 6591615 w 12191995"/>
              <a:gd name="connsiteY247" fmla="*/ 667682 h 6857997"/>
              <a:gd name="connsiteX248" fmla="*/ 6592154 w 12191995"/>
              <a:gd name="connsiteY248" fmla="*/ 668221 h 6857997"/>
              <a:gd name="connsiteX249" fmla="*/ 6615334 w 12191995"/>
              <a:gd name="connsiteY249" fmla="*/ 667682 h 6857997"/>
              <a:gd name="connsiteX250" fmla="*/ 6620185 w 12191995"/>
              <a:gd name="connsiteY250" fmla="*/ 655014 h 6857997"/>
              <a:gd name="connsiteX251" fmla="*/ 6615334 w 12191995"/>
              <a:gd name="connsiteY251" fmla="*/ 642347 h 6857997"/>
              <a:gd name="connsiteX252" fmla="*/ 6614794 w 12191995"/>
              <a:gd name="connsiteY252" fmla="*/ 641808 h 6857997"/>
              <a:gd name="connsiteX253" fmla="*/ 6603104 w 12191995"/>
              <a:gd name="connsiteY253" fmla="*/ 637327 h 6857997"/>
              <a:gd name="connsiteX254" fmla="*/ 6195954 w 12191995"/>
              <a:gd name="connsiteY254" fmla="*/ 529687 h 6857997"/>
              <a:gd name="connsiteX255" fmla="*/ 6233418 w 12191995"/>
              <a:gd name="connsiteY255" fmla="*/ 590330 h 6857997"/>
              <a:gd name="connsiteX256" fmla="*/ 6192451 w 12191995"/>
              <a:gd name="connsiteY256" fmla="*/ 653937 h 6857997"/>
              <a:gd name="connsiteX257" fmla="*/ 6171158 w 12191995"/>
              <a:gd name="connsiteY257" fmla="*/ 650434 h 6857997"/>
              <a:gd name="connsiteX258" fmla="*/ 6171158 w 12191995"/>
              <a:gd name="connsiteY258" fmla="*/ 534539 h 6857997"/>
              <a:gd name="connsiteX259" fmla="*/ 6195954 w 12191995"/>
              <a:gd name="connsiteY259" fmla="*/ 529687 h 6857997"/>
              <a:gd name="connsiteX260" fmla="*/ 6062271 w 12191995"/>
              <a:gd name="connsiteY260" fmla="*/ 510282 h 6857997"/>
              <a:gd name="connsiteX261" fmla="*/ 6062271 w 12191995"/>
              <a:gd name="connsiteY261" fmla="*/ 673344 h 6857997"/>
              <a:gd name="connsiteX262" fmla="*/ 6099196 w 12191995"/>
              <a:gd name="connsiteY262" fmla="*/ 673344 h 6857997"/>
              <a:gd name="connsiteX263" fmla="*/ 6099196 w 12191995"/>
              <a:gd name="connsiteY263" fmla="*/ 510282 h 6857997"/>
              <a:gd name="connsiteX264" fmla="*/ 6406452 w 12191995"/>
              <a:gd name="connsiteY264" fmla="*/ 510281 h 6857997"/>
              <a:gd name="connsiteX265" fmla="*/ 6406452 w 12191995"/>
              <a:gd name="connsiteY265" fmla="*/ 673343 h 6857997"/>
              <a:gd name="connsiteX266" fmla="*/ 6443377 w 12191995"/>
              <a:gd name="connsiteY266" fmla="*/ 673343 h 6857997"/>
              <a:gd name="connsiteX267" fmla="*/ 6443377 w 12191995"/>
              <a:gd name="connsiteY267" fmla="*/ 510281 h 6857997"/>
              <a:gd name="connsiteX268" fmla="*/ 5738574 w 12191995"/>
              <a:gd name="connsiteY268" fmla="*/ 510281 h 6857997"/>
              <a:gd name="connsiteX269" fmla="*/ 5790052 w 12191995"/>
              <a:gd name="connsiteY269" fmla="*/ 588981 h 6857997"/>
              <a:gd name="connsiteX270" fmla="*/ 5732643 w 12191995"/>
              <a:gd name="connsiteY270" fmla="*/ 673611 h 6857997"/>
              <a:gd name="connsiteX271" fmla="*/ 5775229 w 12191995"/>
              <a:gd name="connsiteY271" fmla="*/ 673611 h 6857997"/>
              <a:gd name="connsiteX272" fmla="*/ 5810535 w 12191995"/>
              <a:gd name="connsiteY272" fmla="*/ 614317 h 6857997"/>
              <a:gd name="connsiteX273" fmla="*/ 5811344 w 12191995"/>
              <a:gd name="connsiteY273" fmla="*/ 614317 h 6857997"/>
              <a:gd name="connsiteX274" fmla="*/ 5846113 w 12191995"/>
              <a:gd name="connsiteY274" fmla="*/ 673611 h 6857997"/>
              <a:gd name="connsiteX275" fmla="*/ 5891931 w 12191995"/>
              <a:gd name="connsiteY275" fmla="*/ 673611 h 6857997"/>
              <a:gd name="connsiteX276" fmla="*/ 5833984 w 12191995"/>
              <a:gd name="connsiteY276" fmla="*/ 586556 h 6857997"/>
              <a:gd name="connsiteX277" fmla="*/ 5886541 w 12191995"/>
              <a:gd name="connsiteY277" fmla="*/ 510281 h 6857997"/>
              <a:gd name="connsiteX278" fmla="*/ 5846922 w 12191995"/>
              <a:gd name="connsiteY278" fmla="*/ 510281 h 6857997"/>
              <a:gd name="connsiteX279" fmla="*/ 5814310 w 12191995"/>
              <a:gd name="connsiteY279" fmla="*/ 563646 h 6857997"/>
              <a:gd name="connsiteX280" fmla="*/ 5813770 w 12191995"/>
              <a:gd name="connsiteY280" fmla="*/ 563646 h 6857997"/>
              <a:gd name="connsiteX281" fmla="*/ 5782505 w 12191995"/>
              <a:gd name="connsiteY281" fmla="*/ 510281 h 6857997"/>
              <a:gd name="connsiteX282" fmla="*/ 6383812 w 12191995"/>
              <a:gd name="connsiteY282" fmla="*/ 507856 h 6857997"/>
              <a:gd name="connsiteX283" fmla="*/ 6298912 w 12191995"/>
              <a:gd name="connsiteY283" fmla="*/ 519176 h 6857997"/>
              <a:gd name="connsiteX284" fmla="*/ 6298912 w 12191995"/>
              <a:gd name="connsiteY284" fmla="*/ 673613 h 6857997"/>
              <a:gd name="connsiteX285" fmla="*/ 6335837 w 12191995"/>
              <a:gd name="connsiteY285" fmla="*/ 673613 h 6857997"/>
              <a:gd name="connsiteX286" fmla="*/ 6335837 w 12191995"/>
              <a:gd name="connsiteY286" fmla="*/ 535887 h 6857997"/>
              <a:gd name="connsiteX287" fmla="*/ 6376265 w 12191995"/>
              <a:gd name="connsiteY287" fmla="*/ 534539 h 6857997"/>
              <a:gd name="connsiteX288" fmla="*/ 6383812 w 12191995"/>
              <a:gd name="connsiteY288" fmla="*/ 507856 h 6857997"/>
              <a:gd name="connsiteX289" fmla="*/ 6533398 w 12191995"/>
              <a:gd name="connsiteY289" fmla="*/ 507318 h 6857997"/>
              <a:gd name="connsiteX290" fmla="*/ 6476798 w 12191995"/>
              <a:gd name="connsiteY290" fmla="*/ 554484 h 6857997"/>
              <a:gd name="connsiteX291" fmla="*/ 6517765 w 12191995"/>
              <a:gd name="connsiteY291" fmla="*/ 600303 h 6857997"/>
              <a:gd name="connsiteX292" fmla="*/ 6546874 w 12191995"/>
              <a:gd name="connsiteY292" fmla="*/ 627256 h 6857997"/>
              <a:gd name="connsiteX293" fmla="*/ 6516418 w 12191995"/>
              <a:gd name="connsiteY293" fmla="*/ 650164 h 6857997"/>
              <a:gd name="connsiteX294" fmla="*/ 6482727 w 12191995"/>
              <a:gd name="connsiteY294" fmla="*/ 640732 h 6857997"/>
              <a:gd name="connsiteX295" fmla="*/ 6472216 w 12191995"/>
              <a:gd name="connsiteY295" fmla="*/ 664450 h 6857997"/>
              <a:gd name="connsiteX296" fmla="*/ 6521808 w 12191995"/>
              <a:gd name="connsiteY296" fmla="*/ 676309 h 6857997"/>
              <a:gd name="connsiteX297" fmla="*/ 6585685 w 12191995"/>
              <a:gd name="connsiteY297" fmla="*/ 626177 h 6857997"/>
              <a:gd name="connsiteX298" fmla="*/ 6542831 w 12191995"/>
              <a:gd name="connsiteY298" fmla="*/ 578202 h 6857997"/>
              <a:gd name="connsiteX299" fmla="*/ 6513723 w 12191995"/>
              <a:gd name="connsiteY299" fmla="*/ 552598 h 6857997"/>
              <a:gd name="connsiteX300" fmla="*/ 6541753 w 12191995"/>
              <a:gd name="connsiteY300" fmla="*/ 531036 h 6857997"/>
              <a:gd name="connsiteX301" fmla="*/ 6570053 w 12191995"/>
              <a:gd name="connsiteY301" fmla="*/ 540200 h 6857997"/>
              <a:gd name="connsiteX302" fmla="*/ 6580025 w 12191995"/>
              <a:gd name="connsiteY302" fmla="*/ 518637 h 6857997"/>
              <a:gd name="connsiteX303" fmla="*/ 6533398 w 12191995"/>
              <a:gd name="connsiteY303" fmla="*/ 507318 h 6857997"/>
              <a:gd name="connsiteX304" fmla="*/ 5638579 w 12191995"/>
              <a:gd name="connsiteY304" fmla="*/ 465539 h 6857997"/>
              <a:gd name="connsiteX305" fmla="*/ 5591144 w 12191995"/>
              <a:gd name="connsiteY305" fmla="*/ 522678 h 6857997"/>
              <a:gd name="connsiteX306" fmla="*/ 5591144 w 12191995"/>
              <a:gd name="connsiteY306" fmla="*/ 617011 h 6857997"/>
              <a:gd name="connsiteX307" fmla="*/ 5638579 w 12191995"/>
              <a:gd name="connsiteY307" fmla="*/ 674150 h 6857997"/>
              <a:gd name="connsiteX308" fmla="*/ 5712969 w 12191995"/>
              <a:gd name="connsiteY308" fmla="*/ 674150 h 6857997"/>
              <a:gd name="connsiteX309" fmla="*/ 5712969 w 12191995"/>
              <a:gd name="connsiteY309" fmla="*/ 648545 h 6857997"/>
              <a:gd name="connsiteX310" fmla="*/ 5656098 w 12191995"/>
              <a:gd name="connsiteY310" fmla="*/ 648545 h 6857997"/>
              <a:gd name="connsiteX311" fmla="*/ 5629685 w 12191995"/>
              <a:gd name="connsiteY311" fmla="*/ 620784 h 6857997"/>
              <a:gd name="connsiteX312" fmla="*/ 5629685 w 12191995"/>
              <a:gd name="connsiteY312" fmla="*/ 579547 h 6857997"/>
              <a:gd name="connsiteX313" fmla="*/ 5706230 w 12191995"/>
              <a:gd name="connsiteY313" fmla="*/ 579547 h 6857997"/>
              <a:gd name="connsiteX314" fmla="*/ 5706230 w 12191995"/>
              <a:gd name="connsiteY314" fmla="*/ 553943 h 6857997"/>
              <a:gd name="connsiteX315" fmla="*/ 5629685 w 12191995"/>
              <a:gd name="connsiteY315" fmla="*/ 553943 h 6857997"/>
              <a:gd name="connsiteX316" fmla="*/ 5629685 w 12191995"/>
              <a:gd name="connsiteY316" fmla="*/ 518905 h 6857997"/>
              <a:gd name="connsiteX317" fmla="*/ 5656098 w 12191995"/>
              <a:gd name="connsiteY317" fmla="*/ 491144 h 6857997"/>
              <a:gd name="connsiteX318" fmla="*/ 5713237 w 12191995"/>
              <a:gd name="connsiteY318" fmla="*/ 491144 h 6857997"/>
              <a:gd name="connsiteX319" fmla="*/ 5713237 w 12191995"/>
              <a:gd name="connsiteY319" fmla="*/ 465539 h 6857997"/>
              <a:gd name="connsiteX320" fmla="*/ 5915920 w 12191995"/>
              <a:gd name="connsiteY320" fmla="*/ 465272 h 6857997"/>
              <a:gd name="connsiteX321" fmla="*/ 5915920 w 12191995"/>
              <a:gd name="connsiteY321" fmla="*/ 616744 h 6857997"/>
              <a:gd name="connsiteX322" fmla="*/ 5963356 w 12191995"/>
              <a:gd name="connsiteY322" fmla="*/ 673883 h 6857997"/>
              <a:gd name="connsiteX323" fmla="*/ 6037474 w 12191995"/>
              <a:gd name="connsiteY323" fmla="*/ 673883 h 6857997"/>
              <a:gd name="connsiteX324" fmla="*/ 6037474 w 12191995"/>
              <a:gd name="connsiteY324" fmla="*/ 648278 h 6857997"/>
              <a:gd name="connsiteX325" fmla="*/ 5980875 w 12191995"/>
              <a:gd name="connsiteY325" fmla="*/ 648278 h 6857997"/>
              <a:gd name="connsiteX326" fmla="*/ 5954462 w 12191995"/>
              <a:gd name="connsiteY326" fmla="*/ 620517 h 6857997"/>
              <a:gd name="connsiteX327" fmla="*/ 5954462 w 12191995"/>
              <a:gd name="connsiteY327" fmla="*/ 465272 h 6857997"/>
              <a:gd name="connsiteX328" fmla="*/ 6171158 w 12191995"/>
              <a:gd name="connsiteY328" fmla="*/ 463654 h 6857997"/>
              <a:gd name="connsiteX329" fmla="*/ 6134503 w 12191995"/>
              <a:gd name="connsiteY329" fmla="*/ 470392 h 6857997"/>
              <a:gd name="connsiteX330" fmla="*/ 6134503 w 12191995"/>
              <a:gd name="connsiteY330" fmla="*/ 664718 h 6857997"/>
              <a:gd name="connsiteX331" fmla="*/ 6191103 w 12191995"/>
              <a:gd name="connsiteY331" fmla="*/ 676577 h 6857997"/>
              <a:gd name="connsiteX332" fmla="*/ 6270073 w 12191995"/>
              <a:gd name="connsiteY332" fmla="*/ 588174 h 6857997"/>
              <a:gd name="connsiteX333" fmla="*/ 6205927 w 12191995"/>
              <a:gd name="connsiteY333" fmla="*/ 508395 h 6857997"/>
              <a:gd name="connsiteX334" fmla="*/ 6171158 w 12191995"/>
              <a:gd name="connsiteY334" fmla="*/ 515133 h 6857997"/>
              <a:gd name="connsiteX335" fmla="*/ 6252285 w 12191995"/>
              <a:gd name="connsiteY335" fmla="*/ 347219 h 6857997"/>
              <a:gd name="connsiteX336" fmla="*/ 6063619 w 12191995"/>
              <a:gd name="connsiteY336" fmla="*/ 443169 h 6857997"/>
              <a:gd name="connsiteX337" fmla="*/ 6057958 w 12191995"/>
              <a:gd name="connsiteY337" fmla="*/ 457993 h 6857997"/>
              <a:gd name="connsiteX338" fmla="*/ 6063079 w 12191995"/>
              <a:gd name="connsiteY338" fmla="*/ 472817 h 6857997"/>
              <a:gd name="connsiteX339" fmla="*/ 6080330 w 12191995"/>
              <a:gd name="connsiteY339" fmla="*/ 481711 h 6857997"/>
              <a:gd name="connsiteX340" fmla="*/ 6101082 w 12191995"/>
              <a:gd name="connsiteY340" fmla="*/ 470122 h 6857997"/>
              <a:gd name="connsiteX341" fmla="*/ 6251746 w 12191995"/>
              <a:gd name="connsiteY341" fmla="*/ 357191 h 6857997"/>
              <a:gd name="connsiteX342" fmla="*/ 6405105 w 12191995"/>
              <a:gd name="connsiteY342" fmla="*/ 471200 h 6857997"/>
              <a:gd name="connsiteX343" fmla="*/ 6427745 w 12191995"/>
              <a:gd name="connsiteY343" fmla="*/ 480902 h 6857997"/>
              <a:gd name="connsiteX344" fmla="*/ 6447420 w 12191995"/>
              <a:gd name="connsiteY344" fmla="*/ 458263 h 6857997"/>
              <a:gd name="connsiteX345" fmla="*/ 6442299 w 12191995"/>
              <a:gd name="connsiteY345" fmla="*/ 443439 h 6857997"/>
              <a:gd name="connsiteX346" fmla="*/ 6252285 w 12191995"/>
              <a:gd name="connsiteY346" fmla="*/ 347219 h 6857997"/>
              <a:gd name="connsiteX347" fmla="*/ 0 w 12191995"/>
              <a:gd name="connsiteY347" fmla="*/ 0 h 6857997"/>
              <a:gd name="connsiteX348" fmla="*/ 12191995 w 12191995"/>
              <a:gd name="connsiteY348" fmla="*/ 0 h 6857997"/>
              <a:gd name="connsiteX349" fmla="*/ 12191995 w 12191995"/>
              <a:gd name="connsiteY349" fmla="*/ 6857997 h 6857997"/>
              <a:gd name="connsiteX350" fmla="*/ 0 w 12191995"/>
              <a:gd name="connsiteY350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</a:cxnLst>
            <a:rect l="l" t="t" r="r" b="b"/>
            <a:pathLst>
              <a:path w="12191995" h="6857997">
                <a:moveTo>
                  <a:pt x="6180592" y="849612"/>
                </a:moveTo>
                <a:lnTo>
                  <a:pt x="6180592" y="854463"/>
                </a:lnTo>
                <a:cubicBezTo>
                  <a:pt x="6180592" y="862819"/>
                  <a:pt x="6174393" y="866322"/>
                  <a:pt x="6167655" y="866053"/>
                </a:cubicBezTo>
                <a:cubicBezTo>
                  <a:pt x="6161995" y="866053"/>
                  <a:pt x="6158221" y="862819"/>
                  <a:pt x="6158221" y="858237"/>
                </a:cubicBezTo>
                <a:cubicBezTo>
                  <a:pt x="6158221" y="853655"/>
                  <a:pt x="6161725" y="850960"/>
                  <a:pt x="6167655" y="850960"/>
                </a:cubicBezTo>
                <a:lnTo>
                  <a:pt x="6174662" y="850960"/>
                </a:lnTo>
                <a:cubicBezTo>
                  <a:pt x="6177357" y="850960"/>
                  <a:pt x="6179514" y="850690"/>
                  <a:pt x="6180592" y="849612"/>
                </a:cubicBezTo>
                <a:close/>
                <a:moveTo>
                  <a:pt x="6414538" y="849611"/>
                </a:moveTo>
                <a:lnTo>
                  <a:pt x="6414538" y="854462"/>
                </a:lnTo>
                <a:cubicBezTo>
                  <a:pt x="6414538" y="862818"/>
                  <a:pt x="6408339" y="866321"/>
                  <a:pt x="6401601" y="866052"/>
                </a:cubicBezTo>
                <a:cubicBezTo>
                  <a:pt x="6395941" y="866052"/>
                  <a:pt x="6392167" y="862818"/>
                  <a:pt x="6392167" y="858236"/>
                </a:cubicBezTo>
                <a:cubicBezTo>
                  <a:pt x="6392167" y="853654"/>
                  <a:pt x="6395671" y="850959"/>
                  <a:pt x="6401601" y="850959"/>
                </a:cubicBezTo>
                <a:lnTo>
                  <a:pt x="6408608" y="850959"/>
                </a:lnTo>
                <a:cubicBezTo>
                  <a:pt x="6411303" y="850959"/>
                  <a:pt x="6413460" y="850689"/>
                  <a:pt x="6414538" y="849611"/>
                </a:cubicBezTo>
                <a:close/>
                <a:moveTo>
                  <a:pt x="5709196" y="846646"/>
                </a:moveTo>
                <a:lnTo>
                  <a:pt x="5709196" y="855541"/>
                </a:lnTo>
                <a:cubicBezTo>
                  <a:pt x="5709196" y="867130"/>
                  <a:pt x="5699762" y="872521"/>
                  <a:pt x="5690328" y="872521"/>
                </a:cubicBezTo>
                <a:cubicBezTo>
                  <a:pt x="5679548" y="872521"/>
                  <a:pt x="5675236" y="866052"/>
                  <a:pt x="5675236" y="860392"/>
                </a:cubicBezTo>
                <a:cubicBezTo>
                  <a:pt x="5675236" y="853654"/>
                  <a:pt x="5679548" y="849072"/>
                  <a:pt x="5688982" y="849072"/>
                </a:cubicBezTo>
                <a:lnTo>
                  <a:pt x="5700841" y="849072"/>
                </a:lnTo>
                <a:cubicBezTo>
                  <a:pt x="5704344" y="849072"/>
                  <a:pt x="5707579" y="848533"/>
                  <a:pt x="5709196" y="846646"/>
                </a:cubicBezTo>
                <a:close/>
                <a:moveTo>
                  <a:pt x="6530703" y="825894"/>
                </a:moveTo>
                <a:cubicBezTo>
                  <a:pt x="6538789" y="825894"/>
                  <a:pt x="6544449" y="831284"/>
                  <a:pt x="6545527" y="838022"/>
                </a:cubicBezTo>
                <a:lnTo>
                  <a:pt x="6515610" y="838022"/>
                </a:lnTo>
                <a:cubicBezTo>
                  <a:pt x="6517227" y="830745"/>
                  <a:pt x="6522887" y="825624"/>
                  <a:pt x="6530703" y="825894"/>
                </a:cubicBezTo>
                <a:close/>
                <a:moveTo>
                  <a:pt x="5883577" y="820234"/>
                </a:moveTo>
                <a:cubicBezTo>
                  <a:pt x="5898132" y="820234"/>
                  <a:pt x="5907835" y="831824"/>
                  <a:pt x="5907835" y="846378"/>
                </a:cubicBezTo>
                <a:cubicBezTo>
                  <a:pt x="5907835" y="861202"/>
                  <a:pt x="5897862" y="872522"/>
                  <a:pt x="5883577" y="872522"/>
                </a:cubicBezTo>
                <a:cubicBezTo>
                  <a:pt x="5869294" y="872522"/>
                  <a:pt x="5859320" y="861202"/>
                  <a:pt x="5859320" y="846378"/>
                </a:cubicBezTo>
                <a:cubicBezTo>
                  <a:pt x="5859320" y="831554"/>
                  <a:pt x="5869294" y="820234"/>
                  <a:pt x="5883577" y="820234"/>
                </a:cubicBezTo>
                <a:close/>
                <a:moveTo>
                  <a:pt x="5766065" y="813225"/>
                </a:moveTo>
                <a:cubicBezTo>
                  <a:pt x="5758249" y="813225"/>
                  <a:pt x="5750433" y="816729"/>
                  <a:pt x="5746658" y="825354"/>
                </a:cubicBezTo>
                <a:lnTo>
                  <a:pt x="5746658" y="814303"/>
                </a:lnTo>
                <a:lnTo>
                  <a:pt x="5738304" y="814303"/>
                </a:lnTo>
                <a:lnTo>
                  <a:pt x="5738304" y="878450"/>
                </a:lnTo>
                <a:lnTo>
                  <a:pt x="5746929" y="878450"/>
                </a:lnTo>
                <a:lnTo>
                  <a:pt x="5746929" y="842603"/>
                </a:lnTo>
                <a:cubicBezTo>
                  <a:pt x="5746929" y="827240"/>
                  <a:pt x="5755014" y="822119"/>
                  <a:pt x="5766334" y="822119"/>
                </a:cubicBezTo>
                <a:lnTo>
                  <a:pt x="5770646" y="822119"/>
                </a:lnTo>
                <a:lnTo>
                  <a:pt x="5770916" y="813495"/>
                </a:lnTo>
                <a:cubicBezTo>
                  <a:pt x="5769029" y="813495"/>
                  <a:pt x="5767412" y="813225"/>
                  <a:pt x="5766065" y="813225"/>
                </a:cubicBezTo>
                <a:close/>
                <a:moveTo>
                  <a:pt x="5883577" y="812418"/>
                </a:moveTo>
                <a:cubicBezTo>
                  <a:pt x="5865250" y="812418"/>
                  <a:pt x="5850426" y="826703"/>
                  <a:pt x="5850426" y="846378"/>
                </a:cubicBezTo>
                <a:cubicBezTo>
                  <a:pt x="5850426" y="866053"/>
                  <a:pt x="5864980" y="880068"/>
                  <a:pt x="5883577" y="880068"/>
                </a:cubicBezTo>
                <a:cubicBezTo>
                  <a:pt x="5902175" y="880068"/>
                  <a:pt x="5916998" y="866053"/>
                  <a:pt x="5916998" y="846378"/>
                </a:cubicBezTo>
                <a:cubicBezTo>
                  <a:pt x="5916998" y="826703"/>
                  <a:pt x="5902175" y="812418"/>
                  <a:pt x="5883577" y="812418"/>
                </a:cubicBezTo>
                <a:close/>
                <a:moveTo>
                  <a:pt x="5693563" y="812417"/>
                </a:moveTo>
                <a:cubicBezTo>
                  <a:pt x="5682513" y="812417"/>
                  <a:pt x="5673349" y="816999"/>
                  <a:pt x="5669037" y="820503"/>
                </a:cubicBezTo>
                <a:lnTo>
                  <a:pt x="5673349" y="827241"/>
                </a:lnTo>
                <a:cubicBezTo>
                  <a:pt x="5678470" y="823737"/>
                  <a:pt x="5684939" y="820233"/>
                  <a:pt x="5693024" y="820233"/>
                </a:cubicBezTo>
                <a:cubicBezTo>
                  <a:pt x="5701649" y="820233"/>
                  <a:pt x="5709196" y="824276"/>
                  <a:pt x="5709196" y="833979"/>
                </a:cubicBezTo>
                <a:lnTo>
                  <a:pt x="5708926" y="835596"/>
                </a:lnTo>
                <a:cubicBezTo>
                  <a:pt x="5708926" y="839100"/>
                  <a:pt x="5707309" y="841526"/>
                  <a:pt x="5702727" y="841526"/>
                </a:cubicBezTo>
                <a:lnTo>
                  <a:pt x="5687364" y="841526"/>
                </a:lnTo>
                <a:cubicBezTo>
                  <a:pt x="5673888" y="841526"/>
                  <a:pt x="5665532" y="848803"/>
                  <a:pt x="5665532" y="860392"/>
                </a:cubicBezTo>
                <a:cubicBezTo>
                  <a:pt x="5665532" y="871982"/>
                  <a:pt x="5674966" y="880067"/>
                  <a:pt x="5688982" y="880067"/>
                </a:cubicBezTo>
                <a:cubicBezTo>
                  <a:pt x="5696798" y="880067"/>
                  <a:pt x="5705422" y="876833"/>
                  <a:pt x="5709196" y="870364"/>
                </a:cubicBezTo>
                <a:lnTo>
                  <a:pt x="5709196" y="878450"/>
                </a:lnTo>
                <a:lnTo>
                  <a:pt x="5718089" y="878450"/>
                </a:lnTo>
                <a:lnTo>
                  <a:pt x="5718089" y="834248"/>
                </a:lnTo>
                <a:cubicBezTo>
                  <a:pt x="5718089" y="821042"/>
                  <a:pt x="5708926" y="812417"/>
                  <a:pt x="5693563" y="812417"/>
                </a:cubicBezTo>
                <a:close/>
                <a:moveTo>
                  <a:pt x="6261179" y="811879"/>
                </a:moveTo>
                <a:lnTo>
                  <a:pt x="6261179" y="827780"/>
                </a:lnTo>
                <a:lnTo>
                  <a:pt x="6270612" y="827780"/>
                </a:lnTo>
                <a:lnTo>
                  <a:pt x="6270612" y="878451"/>
                </a:lnTo>
                <a:lnTo>
                  <a:pt x="6289479" y="878451"/>
                </a:lnTo>
                <a:lnTo>
                  <a:pt x="6289479" y="811879"/>
                </a:lnTo>
                <a:close/>
                <a:moveTo>
                  <a:pt x="6299451" y="811608"/>
                </a:moveTo>
                <a:lnTo>
                  <a:pt x="6322091" y="878450"/>
                </a:lnTo>
                <a:lnTo>
                  <a:pt x="6345540" y="878450"/>
                </a:lnTo>
                <a:lnTo>
                  <a:pt x="6369258" y="811608"/>
                </a:lnTo>
                <a:lnTo>
                  <a:pt x="6349313" y="811608"/>
                </a:lnTo>
                <a:lnTo>
                  <a:pt x="6334220" y="857966"/>
                </a:lnTo>
                <a:lnTo>
                  <a:pt x="6319935" y="811608"/>
                </a:lnTo>
                <a:close/>
                <a:moveTo>
                  <a:pt x="6530973" y="810531"/>
                </a:moveTo>
                <a:cubicBezTo>
                  <a:pt x="6511028" y="810531"/>
                  <a:pt x="6496204" y="825355"/>
                  <a:pt x="6496204" y="845569"/>
                </a:cubicBezTo>
                <a:cubicBezTo>
                  <a:pt x="6496204" y="865783"/>
                  <a:pt x="6511297" y="880607"/>
                  <a:pt x="6531242" y="880607"/>
                </a:cubicBezTo>
                <a:cubicBezTo>
                  <a:pt x="6546066" y="880607"/>
                  <a:pt x="6558734" y="873869"/>
                  <a:pt x="6564663" y="859584"/>
                </a:cubicBezTo>
                <a:lnTo>
                  <a:pt x="6544988" y="857428"/>
                </a:lnTo>
                <a:cubicBezTo>
                  <a:pt x="6542293" y="861740"/>
                  <a:pt x="6537172" y="864166"/>
                  <a:pt x="6531512" y="864166"/>
                </a:cubicBezTo>
                <a:cubicBezTo>
                  <a:pt x="6522887" y="864166"/>
                  <a:pt x="6517227" y="857967"/>
                  <a:pt x="6516149" y="850690"/>
                </a:cubicBezTo>
                <a:lnTo>
                  <a:pt x="6565741" y="850690"/>
                </a:lnTo>
                <a:lnTo>
                  <a:pt x="6566011" y="850420"/>
                </a:lnTo>
                <a:cubicBezTo>
                  <a:pt x="6566011" y="822390"/>
                  <a:pt x="6549300" y="810531"/>
                  <a:pt x="6530973" y="810531"/>
                </a:cubicBezTo>
                <a:close/>
                <a:moveTo>
                  <a:pt x="6250668" y="810529"/>
                </a:moveTo>
                <a:cubicBezTo>
                  <a:pt x="6242313" y="810529"/>
                  <a:pt x="6236114" y="815111"/>
                  <a:pt x="6233419" y="822119"/>
                </a:cubicBezTo>
                <a:lnTo>
                  <a:pt x="6233419" y="811607"/>
                </a:lnTo>
                <a:lnTo>
                  <a:pt x="6215091" y="811607"/>
                </a:lnTo>
                <a:lnTo>
                  <a:pt x="6215091" y="878449"/>
                </a:lnTo>
                <a:lnTo>
                  <a:pt x="6233958" y="878449"/>
                </a:lnTo>
                <a:lnTo>
                  <a:pt x="6233958" y="846645"/>
                </a:lnTo>
                <a:cubicBezTo>
                  <a:pt x="6233958" y="835056"/>
                  <a:pt x="6238270" y="830474"/>
                  <a:pt x="6247973" y="830474"/>
                </a:cubicBezTo>
                <a:lnTo>
                  <a:pt x="6256059" y="830474"/>
                </a:lnTo>
                <a:lnTo>
                  <a:pt x="6255789" y="811068"/>
                </a:lnTo>
                <a:cubicBezTo>
                  <a:pt x="6254172" y="810799"/>
                  <a:pt x="6252555" y="810529"/>
                  <a:pt x="6250668" y="810529"/>
                </a:cubicBezTo>
                <a:close/>
                <a:moveTo>
                  <a:pt x="6170619" y="809992"/>
                </a:moveTo>
                <a:cubicBezTo>
                  <a:pt x="6154448" y="809992"/>
                  <a:pt x="6142050" y="818078"/>
                  <a:pt x="6142050" y="818078"/>
                </a:cubicBezTo>
                <a:lnTo>
                  <a:pt x="6149327" y="832362"/>
                </a:lnTo>
                <a:cubicBezTo>
                  <a:pt x="6154448" y="829667"/>
                  <a:pt x="6162803" y="826163"/>
                  <a:pt x="6169541" y="826163"/>
                </a:cubicBezTo>
                <a:cubicBezTo>
                  <a:pt x="6176818" y="826163"/>
                  <a:pt x="6180592" y="829128"/>
                  <a:pt x="6180592" y="833980"/>
                </a:cubicBezTo>
                <a:lnTo>
                  <a:pt x="6180592" y="834519"/>
                </a:lnTo>
                <a:cubicBezTo>
                  <a:pt x="6180592" y="837214"/>
                  <a:pt x="6179244" y="838561"/>
                  <a:pt x="6176010" y="838561"/>
                </a:cubicBezTo>
                <a:lnTo>
                  <a:pt x="6162803" y="838561"/>
                </a:lnTo>
                <a:cubicBezTo>
                  <a:pt x="6147979" y="838561"/>
                  <a:pt x="6138546" y="846378"/>
                  <a:pt x="6138546" y="859045"/>
                </a:cubicBezTo>
                <a:cubicBezTo>
                  <a:pt x="6138546" y="870096"/>
                  <a:pt x="6147979" y="880068"/>
                  <a:pt x="6161995" y="880068"/>
                </a:cubicBezTo>
                <a:cubicBezTo>
                  <a:pt x="6169541" y="880068"/>
                  <a:pt x="6177088" y="877103"/>
                  <a:pt x="6180592" y="871982"/>
                </a:cubicBezTo>
                <a:lnTo>
                  <a:pt x="6180592" y="878451"/>
                </a:lnTo>
                <a:lnTo>
                  <a:pt x="6199458" y="878451"/>
                </a:lnTo>
                <a:lnTo>
                  <a:pt x="6199458" y="834519"/>
                </a:lnTo>
                <a:cubicBezTo>
                  <a:pt x="6199458" y="817000"/>
                  <a:pt x="6185713" y="809992"/>
                  <a:pt x="6170619" y="809992"/>
                </a:cubicBezTo>
                <a:close/>
                <a:moveTo>
                  <a:pt x="6404565" y="809991"/>
                </a:moveTo>
                <a:cubicBezTo>
                  <a:pt x="6388394" y="809991"/>
                  <a:pt x="6375996" y="818077"/>
                  <a:pt x="6375996" y="818077"/>
                </a:cubicBezTo>
                <a:lnTo>
                  <a:pt x="6383273" y="832361"/>
                </a:lnTo>
                <a:cubicBezTo>
                  <a:pt x="6388394" y="829666"/>
                  <a:pt x="6396749" y="826162"/>
                  <a:pt x="6403487" y="826162"/>
                </a:cubicBezTo>
                <a:cubicBezTo>
                  <a:pt x="6410764" y="826162"/>
                  <a:pt x="6414538" y="829127"/>
                  <a:pt x="6414538" y="833979"/>
                </a:cubicBezTo>
                <a:lnTo>
                  <a:pt x="6414538" y="834518"/>
                </a:lnTo>
                <a:cubicBezTo>
                  <a:pt x="6414538" y="837213"/>
                  <a:pt x="6413190" y="838560"/>
                  <a:pt x="6409956" y="838560"/>
                </a:cubicBezTo>
                <a:lnTo>
                  <a:pt x="6396749" y="838560"/>
                </a:lnTo>
                <a:cubicBezTo>
                  <a:pt x="6381925" y="838560"/>
                  <a:pt x="6372492" y="846377"/>
                  <a:pt x="6372492" y="859044"/>
                </a:cubicBezTo>
                <a:cubicBezTo>
                  <a:pt x="6372492" y="870095"/>
                  <a:pt x="6381925" y="880067"/>
                  <a:pt x="6395941" y="880067"/>
                </a:cubicBezTo>
                <a:cubicBezTo>
                  <a:pt x="6403487" y="880067"/>
                  <a:pt x="6411034" y="877102"/>
                  <a:pt x="6414538" y="871981"/>
                </a:cubicBezTo>
                <a:lnTo>
                  <a:pt x="6414538" y="878450"/>
                </a:lnTo>
                <a:lnTo>
                  <a:pt x="6433404" y="878450"/>
                </a:lnTo>
                <a:lnTo>
                  <a:pt x="6433404" y="834518"/>
                </a:lnTo>
                <a:cubicBezTo>
                  <a:pt x="6433404" y="816999"/>
                  <a:pt x="6419659" y="809991"/>
                  <a:pt x="6404565" y="809991"/>
                </a:cubicBezTo>
                <a:close/>
                <a:moveTo>
                  <a:pt x="5787627" y="786812"/>
                </a:moveTo>
                <a:lnTo>
                  <a:pt x="5787627" y="813764"/>
                </a:lnTo>
                <a:lnTo>
                  <a:pt x="5776577" y="813764"/>
                </a:lnTo>
                <a:lnTo>
                  <a:pt x="5776577" y="821041"/>
                </a:lnTo>
                <a:lnTo>
                  <a:pt x="5787627" y="821041"/>
                </a:lnTo>
                <a:lnTo>
                  <a:pt x="5787627" y="864704"/>
                </a:lnTo>
                <a:cubicBezTo>
                  <a:pt x="5787627" y="876563"/>
                  <a:pt x="5795713" y="878450"/>
                  <a:pt x="5802450" y="878450"/>
                </a:cubicBezTo>
                <a:cubicBezTo>
                  <a:pt x="5807842" y="878450"/>
                  <a:pt x="5812424" y="877911"/>
                  <a:pt x="5812424" y="877911"/>
                </a:cubicBezTo>
                <a:lnTo>
                  <a:pt x="5812424" y="870634"/>
                </a:lnTo>
                <a:cubicBezTo>
                  <a:pt x="5812424" y="870634"/>
                  <a:pt x="5809727" y="871173"/>
                  <a:pt x="5805685" y="871173"/>
                </a:cubicBezTo>
                <a:cubicBezTo>
                  <a:pt x="5800834" y="871173"/>
                  <a:pt x="5796522" y="870903"/>
                  <a:pt x="5796522" y="864974"/>
                </a:cubicBezTo>
                <a:lnTo>
                  <a:pt x="5796522" y="821311"/>
                </a:lnTo>
                <a:lnTo>
                  <a:pt x="5812424" y="821311"/>
                </a:lnTo>
                <a:lnTo>
                  <a:pt x="5812424" y="814034"/>
                </a:lnTo>
                <a:lnTo>
                  <a:pt x="5796522" y="814034"/>
                </a:lnTo>
                <a:lnTo>
                  <a:pt x="5796522" y="787082"/>
                </a:lnTo>
                <a:lnTo>
                  <a:pt x="5796522" y="786812"/>
                </a:lnTo>
                <a:close/>
                <a:moveTo>
                  <a:pt x="6453619" y="786004"/>
                </a:moveTo>
                <a:lnTo>
                  <a:pt x="6453619" y="811339"/>
                </a:lnTo>
                <a:lnTo>
                  <a:pt x="6443108" y="811339"/>
                </a:lnTo>
                <a:lnTo>
                  <a:pt x="6443108" y="827241"/>
                </a:lnTo>
                <a:lnTo>
                  <a:pt x="6453619" y="827241"/>
                </a:lnTo>
                <a:lnTo>
                  <a:pt x="6453619" y="863896"/>
                </a:lnTo>
                <a:cubicBezTo>
                  <a:pt x="6453619" y="877372"/>
                  <a:pt x="6463322" y="878989"/>
                  <a:pt x="6472756" y="878989"/>
                </a:cubicBezTo>
                <a:cubicBezTo>
                  <a:pt x="6478416" y="878989"/>
                  <a:pt x="6487579" y="878181"/>
                  <a:pt x="6487579" y="878181"/>
                </a:cubicBezTo>
                <a:lnTo>
                  <a:pt x="6487579" y="862010"/>
                </a:lnTo>
                <a:cubicBezTo>
                  <a:pt x="6487579" y="862010"/>
                  <a:pt x="6483806" y="862549"/>
                  <a:pt x="6478955" y="862549"/>
                </a:cubicBezTo>
                <a:cubicBezTo>
                  <a:pt x="6476259" y="862549"/>
                  <a:pt x="6472756" y="862010"/>
                  <a:pt x="6472756" y="857697"/>
                </a:cubicBezTo>
                <a:lnTo>
                  <a:pt x="6472756" y="827511"/>
                </a:lnTo>
                <a:lnTo>
                  <a:pt x="6487310" y="827511"/>
                </a:lnTo>
                <a:lnTo>
                  <a:pt x="6487310" y="811609"/>
                </a:lnTo>
                <a:lnTo>
                  <a:pt x="6472756" y="811609"/>
                </a:lnTo>
                <a:lnTo>
                  <a:pt x="6472756" y="786273"/>
                </a:lnTo>
                <a:close/>
                <a:moveTo>
                  <a:pt x="5605968" y="784386"/>
                </a:moveTo>
                <a:lnTo>
                  <a:pt x="5625104" y="784386"/>
                </a:lnTo>
                <a:cubicBezTo>
                  <a:pt x="5638581" y="784386"/>
                  <a:pt x="5649901" y="791933"/>
                  <a:pt x="5649901" y="807296"/>
                </a:cubicBezTo>
                <a:cubicBezTo>
                  <a:pt x="5649901" y="822658"/>
                  <a:pt x="5638581" y="830744"/>
                  <a:pt x="5625104" y="830744"/>
                </a:cubicBezTo>
                <a:lnTo>
                  <a:pt x="5605968" y="830744"/>
                </a:lnTo>
                <a:close/>
                <a:moveTo>
                  <a:pt x="6279237" y="776571"/>
                </a:moveTo>
                <a:cubicBezTo>
                  <a:pt x="6272499" y="776571"/>
                  <a:pt x="6267108" y="781961"/>
                  <a:pt x="6267108" y="788700"/>
                </a:cubicBezTo>
                <a:cubicBezTo>
                  <a:pt x="6267108" y="795438"/>
                  <a:pt x="6272499" y="800828"/>
                  <a:pt x="6279237" y="800828"/>
                </a:cubicBezTo>
                <a:cubicBezTo>
                  <a:pt x="6285975" y="800828"/>
                  <a:pt x="6291366" y="795438"/>
                  <a:pt x="6291366" y="788700"/>
                </a:cubicBezTo>
                <a:cubicBezTo>
                  <a:pt x="6291366" y="781961"/>
                  <a:pt x="6285975" y="776571"/>
                  <a:pt x="6279237" y="776571"/>
                </a:cubicBezTo>
                <a:close/>
                <a:moveTo>
                  <a:pt x="5597074" y="776570"/>
                </a:moveTo>
                <a:lnTo>
                  <a:pt x="5597074" y="878450"/>
                </a:lnTo>
                <a:lnTo>
                  <a:pt x="5605968" y="878450"/>
                </a:lnTo>
                <a:lnTo>
                  <a:pt x="5605968" y="839099"/>
                </a:lnTo>
                <a:lnTo>
                  <a:pt x="5624026" y="839099"/>
                </a:lnTo>
                <a:cubicBezTo>
                  <a:pt x="5647475" y="839099"/>
                  <a:pt x="5659064" y="824545"/>
                  <a:pt x="5659064" y="807565"/>
                </a:cubicBezTo>
                <a:cubicBezTo>
                  <a:pt x="5659064" y="790316"/>
                  <a:pt x="5647475" y="776570"/>
                  <a:pt x="5624026" y="776570"/>
                </a:cubicBezTo>
                <a:close/>
                <a:moveTo>
                  <a:pt x="6108359" y="776570"/>
                </a:moveTo>
                <a:lnTo>
                  <a:pt x="6108359" y="878450"/>
                </a:lnTo>
                <a:lnTo>
                  <a:pt x="6127226" y="878450"/>
                </a:lnTo>
                <a:lnTo>
                  <a:pt x="6127226" y="776570"/>
                </a:lnTo>
                <a:close/>
                <a:moveTo>
                  <a:pt x="5951228" y="775762"/>
                </a:moveTo>
                <a:cubicBezTo>
                  <a:pt x="5944489" y="775762"/>
                  <a:pt x="5936674" y="779266"/>
                  <a:pt x="5936674" y="791125"/>
                </a:cubicBezTo>
                <a:lnTo>
                  <a:pt x="5936403" y="791125"/>
                </a:lnTo>
                <a:lnTo>
                  <a:pt x="5936403" y="814034"/>
                </a:lnTo>
                <a:lnTo>
                  <a:pt x="5925353" y="814034"/>
                </a:lnTo>
                <a:lnTo>
                  <a:pt x="5925353" y="821311"/>
                </a:lnTo>
                <a:lnTo>
                  <a:pt x="5936403" y="821311"/>
                </a:lnTo>
                <a:lnTo>
                  <a:pt x="5936403" y="878181"/>
                </a:lnTo>
                <a:lnTo>
                  <a:pt x="5945298" y="878181"/>
                </a:lnTo>
                <a:lnTo>
                  <a:pt x="5945298" y="821311"/>
                </a:lnTo>
                <a:lnTo>
                  <a:pt x="5958505" y="821311"/>
                </a:lnTo>
                <a:lnTo>
                  <a:pt x="5958505" y="814034"/>
                </a:lnTo>
                <a:lnTo>
                  <a:pt x="5945298" y="814034"/>
                </a:lnTo>
                <a:lnTo>
                  <a:pt x="5945298" y="791933"/>
                </a:lnTo>
                <a:cubicBezTo>
                  <a:pt x="5945298" y="785734"/>
                  <a:pt x="5947723" y="783309"/>
                  <a:pt x="5953384" y="783309"/>
                </a:cubicBezTo>
                <a:cubicBezTo>
                  <a:pt x="5955810" y="783309"/>
                  <a:pt x="5959853" y="784117"/>
                  <a:pt x="5959853" y="784117"/>
                </a:cubicBezTo>
                <a:lnTo>
                  <a:pt x="5959853" y="776301"/>
                </a:lnTo>
                <a:cubicBezTo>
                  <a:pt x="5959853" y="776301"/>
                  <a:pt x="5955810" y="775762"/>
                  <a:pt x="5951228" y="775762"/>
                </a:cubicBezTo>
                <a:close/>
                <a:moveTo>
                  <a:pt x="6047177" y="774415"/>
                </a:moveTo>
                <a:cubicBezTo>
                  <a:pt x="6017261" y="774415"/>
                  <a:pt x="5994082" y="796516"/>
                  <a:pt x="5994082" y="827242"/>
                </a:cubicBezTo>
                <a:cubicBezTo>
                  <a:pt x="5994082" y="857967"/>
                  <a:pt x="6017261" y="880068"/>
                  <a:pt x="6047177" y="880068"/>
                </a:cubicBezTo>
                <a:cubicBezTo>
                  <a:pt x="6070088" y="880068"/>
                  <a:pt x="6091110" y="866053"/>
                  <a:pt x="6097039" y="842065"/>
                </a:cubicBezTo>
                <a:lnTo>
                  <a:pt x="6074670" y="842065"/>
                </a:lnTo>
                <a:cubicBezTo>
                  <a:pt x="6070896" y="854194"/>
                  <a:pt x="6060385" y="861471"/>
                  <a:pt x="6046909" y="861471"/>
                </a:cubicBezTo>
                <a:cubicBezTo>
                  <a:pt x="6027772" y="861471"/>
                  <a:pt x="6014835" y="846917"/>
                  <a:pt x="6014835" y="827242"/>
                </a:cubicBezTo>
                <a:cubicBezTo>
                  <a:pt x="6014835" y="807566"/>
                  <a:pt x="6027772" y="793012"/>
                  <a:pt x="6046909" y="793012"/>
                </a:cubicBezTo>
                <a:cubicBezTo>
                  <a:pt x="6060385" y="793012"/>
                  <a:pt x="6070896" y="800289"/>
                  <a:pt x="6074670" y="812418"/>
                </a:cubicBezTo>
                <a:lnTo>
                  <a:pt x="6097039" y="812418"/>
                </a:lnTo>
                <a:cubicBezTo>
                  <a:pt x="6091110" y="788430"/>
                  <a:pt x="6070088" y="774415"/>
                  <a:pt x="6047177" y="774415"/>
                </a:cubicBezTo>
                <a:close/>
                <a:moveTo>
                  <a:pt x="6600240" y="647468"/>
                </a:moveTo>
                <a:lnTo>
                  <a:pt x="6603474" y="647468"/>
                </a:lnTo>
                <a:cubicBezTo>
                  <a:pt x="6604553" y="647468"/>
                  <a:pt x="6605631" y="647737"/>
                  <a:pt x="6606709" y="648276"/>
                </a:cubicBezTo>
                <a:cubicBezTo>
                  <a:pt x="6607248" y="648815"/>
                  <a:pt x="6607517" y="649893"/>
                  <a:pt x="6607517" y="650702"/>
                </a:cubicBezTo>
                <a:cubicBezTo>
                  <a:pt x="6607517" y="651780"/>
                  <a:pt x="6607248" y="652319"/>
                  <a:pt x="6606439" y="652858"/>
                </a:cubicBezTo>
                <a:cubicBezTo>
                  <a:pt x="6605631" y="653397"/>
                  <a:pt x="6604822" y="653667"/>
                  <a:pt x="6603744" y="653667"/>
                </a:cubicBezTo>
                <a:lnTo>
                  <a:pt x="6600240" y="653667"/>
                </a:lnTo>
                <a:close/>
                <a:moveTo>
                  <a:pt x="6596467" y="644772"/>
                </a:moveTo>
                <a:lnTo>
                  <a:pt x="6596467" y="664987"/>
                </a:lnTo>
                <a:lnTo>
                  <a:pt x="6600240" y="664987"/>
                </a:lnTo>
                <a:lnTo>
                  <a:pt x="6600240" y="656901"/>
                </a:lnTo>
                <a:lnTo>
                  <a:pt x="6604283" y="656901"/>
                </a:lnTo>
                <a:cubicBezTo>
                  <a:pt x="6605361" y="656901"/>
                  <a:pt x="6606170" y="657170"/>
                  <a:pt x="6606978" y="657710"/>
                </a:cubicBezTo>
                <a:cubicBezTo>
                  <a:pt x="6607517" y="658249"/>
                  <a:pt x="6607787" y="659057"/>
                  <a:pt x="6607787" y="660135"/>
                </a:cubicBezTo>
                <a:lnTo>
                  <a:pt x="6607787" y="663370"/>
                </a:lnTo>
                <a:cubicBezTo>
                  <a:pt x="6607787" y="663639"/>
                  <a:pt x="6607787" y="664178"/>
                  <a:pt x="6608056" y="664717"/>
                </a:cubicBezTo>
                <a:lnTo>
                  <a:pt x="6611560" y="664717"/>
                </a:lnTo>
                <a:lnTo>
                  <a:pt x="6611560" y="664448"/>
                </a:lnTo>
                <a:cubicBezTo>
                  <a:pt x="6611291" y="663909"/>
                  <a:pt x="6611021" y="663639"/>
                  <a:pt x="6611021" y="663100"/>
                </a:cubicBezTo>
                <a:cubicBezTo>
                  <a:pt x="6611021" y="662561"/>
                  <a:pt x="6611021" y="662022"/>
                  <a:pt x="6611021" y="661483"/>
                </a:cubicBezTo>
                <a:lnTo>
                  <a:pt x="6611021" y="660135"/>
                </a:lnTo>
                <a:cubicBezTo>
                  <a:pt x="6611021" y="659057"/>
                  <a:pt x="6610752" y="658249"/>
                  <a:pt x="6610213" y="657170"/>
                </a:cubicBezTo>
                <a:cubicBezTo>
                  <a:pt x="6609943" y="656362"/>
                  <a:pt x="6609135" y="655553"/>
                  <a:pt x="6608056" y="655284"/>
                </a:cubicBezTo>
                <a:cubicBezTo>
                  <a:pt x="6608865" y="654745"/>
                  <a:pt x="6609674" y="654206"/>
                  <a:pt x="6610213" y="653397"/>
                </a:cubicBezTo>
                <a:cubicBezTo>
                  <a:pt x="6610752" y="652858"/>
                  <a:pt x="6611021" y="651780"/>
                  <a:pt x="6611021" y="650971"/>
                </a:cubicBezTo>
                <a:cubicBezTo>
                  <a:pt x="6611021" y="649085"/>
                  <a:pt x="6610213" y="647468"/>
                  <a:pt x="6608865" y="646390"/>
                </a:cubicBezTo>
                <a:cubicBezTo>
                  <a:pt x="6607248" y="645311"/>
                  <a:pt x="6605361" y="644772"/>
                  <a:pt x="6603205" y="644772"/>
                </a:cubicBezTo>
                <a:close/>
                <a:moveTo>
                  <a:pt x="6603980" y="640292"/>
                </a:moveTo>
                <a:cubicBezTo>
                  <a:pt x="6607450" y="640393"/>
                  <a:pt x="6610887" y="641808"/>
                  <a:pt x="6613447" y="644503"/>
                </a:cubicBezTo>
                <a:cubicBezTo>
                  <a:pt x="6618837" y="650432"/>
                  <a:pt x="6618837" y="659596"/>
                  <a:pt x="6613447" y="665526"/>
                </a:cubicBezTo>
                <a:lnTo>
                  <a:pt x="6612638" y="666334"/>
                </a:lnTo>
                <a:cubicBezTo>
                  <a:pt x="6607248" y="671186"/>
                  <a:pt x="6598623" y="670916"/>
                  <a:pt x="6593502" y="665526"/>
                </a:cubicBezTo>
                <a:cubicBezTo>
                  <a:pt x="6590807" y="662830"/>
                  <a:pt x="6589459" y="659057"/>
                  <a:pt x="6589459" y="655014"/>
                </a:cubicBezTo>
                <a:cubicBezTo>
                  <a:pt x="6589459" y="651241"/>
                  <a:pt x="6590807" y="647468"/>
                  <a:pt x="6593772" y="644503"/>
                </a:cubicBezTo>
                <a:lnTo>
                  <a:pt x="6594311" y="643964"/>
                </a:lnTo>
                <a:cubicBezTo>
                  <a:pt x="6597006" y="641404"/>
                  <a:pt x="6600510" y="640191"/>
                  <a:pt x="6603980" y="640292"/>
                </a:cubicBezTo>
                <a:close/>
                <a:moveTo>
                  <a:pt x="6603104" y="637327"/>
                </a:moveTo>
                <a:cubicBezTo>
                  <a:pt x="6598892" y="637428"/>
                  <a:pt x="6594715" y="639113"/>
                  <a:pt x="6591615" y="642347"/>
                </a:cubicBezTo>
                <a:cubicBezTo>
                  <a:pt x="6588381" y="645850"/>
                  <a:pt x="6586764" y="650432"/>
                  <a:pt x="6586764" y="655014"/>
                </a:cubicBezTo>
                <a:cubicBezTo>
                  <a:pt x="6586764" y="659866"/>
                  <a:pt x="6588381" y="664448"/>
                  <a:pt x="6591615" y="667682"/>
                </a:cubicBezTo>
                <a:lnTo>
                  <a:pt x="6592154" y="668221"/>
                </a:lnTo>
                <a:cubicBezTo>
                  <a:pt x="6598623" y="674420"/>
                  <a:pt x="6609135" y="674150"/>
                  <a:pt x="6615334" y="667682"/>
                </a:cubicBezTo>
                <a:cubicBezTo>
                  <a:pt x="6618568" y="664178"/>
                  <a:pt x="6620185" y="659596"/>
                  <a:pt x="6620185" y="655014"/>
                </a:cubicBezTo>
                <a:cubicBezTo>
                  <a:pt x="6620454" y="650163"/>
                  <a:pt x="6618568" y="645850"/>
                  <a:pt x="6615334" y="642347"/>
                </a:cubicBezTo>
                <a:lnTo>
                  <a:pt x="6614794" y="641808"/>
                </a:lnTo>
                <a:cubicBezTo>
                  <a:pt x="6611560" y="638709"/>
                  <a:pt x="6607315" y="637226"/>
                  <a:pt x="6603104" y="637327"/>
                </a:cubicBezTo>
                <a:close/>
                <a:moveTo>
                  <a:pt x="6195954" y="529687"/>
                </a:moveTo>
                <a:cubicBezTo>
                  <a:pt x="6223715" y="529957"/>
                  <a:pt x="6233418" y="556370"/>
                  <a:pt x="6233418" y="590330"/>
                </a:cubicBezTo>
                <a:cubicBezTo>
                  <a:pt x="6233418" y="629141"/>
                  <a:pt x="6221559" y="653937"/>
                  <a:pt x="6192451" y="653937"/>
                </a:cubicBezTo>
                <a:cubicBezTo>
                  <a:pt x="6185173" y="653937"/>
                  <a:pt x="6177896" y="652859"/>
                  <a:pt x="6171158" y="650434"/>
                </a:cubicBezTo>
                <a:lnTo>
                  <a:pt x="6171158" y="534539"/>
                </a:lnTo>
                <a:cubicBezTo>
                  <a:pt x="6178974" y="531035"/>
                  <a:pt x="6187330" y="529418"/>
                  <a:pt x="6195954" y="529687"/>
                </a:cubicBezTo>
                <a:close/>
                <a:moveTo>
                  <a:pt x="6062271" y="510282"/>
                </a:moveTo>
                <a:lnTo>
                  <a:pt x="6062271" y="673344"/>
                </a:lnTo>
                <a:lnTo>
                  <a:pt x="6099196" y="673344"/>
                </a:lnTo>
                <a:lnTo>
                  <a:pt x="6099196" y="510282"/>
                </a:lnTo>
                <a:close/>
                <a:moveTo>
                  <a:pt x="6406452" y="510281"/>
                </a:moveTo>
                <a:lnTo>
                  <a:pt x="6406452" y="673343"/>
                </a:lnTo>
                <a:lnTo>
                  <a:pt x="6443377" y="673343"/>
                </a:lnTo>
                <a:lnTo>
                  <a:pt x="6443377" y="510281"/>
                </a:lnTo>
                <a:close/>
                <a:moveTo>
                  <a:pt x="5738574" y="510281"/>
                </a:moveTo>
                <a:lnTo>
                  <a:pt x="5790052" y="588981"/>
                </a:lnTo>
                <a:lnTo>
                  <a:pt x="5732643" y="673611"/>
                </a:lnTo>
                <a:lnTo>
                  <a:pt x="5775229" y="673611"/>
                </a:lnTo>
                <a:lnTo>
                  <a:pt x="5810535" y="614317"/>
                </a:lnTo>
                <a:lnTo>
                  <a:pt x="5811344" y="614317"/>
                </a:lnTo>
                <a:lnTo>
                  <a:pt x="5846113" y="673611"/>
                </a:lnTo>
                <a:lnTo>
                  <a:pt x="5891931" y="673611"/>
                </a:lnTo>
                <a:lnTo>
                  <a:pt x="5833984" y="586556"/>
                </a:lnTo>
                <a:lnTo>
                  <a:pt x="5886541" y="510281"/>
                </a:lnTo>
                <a:lnTo>
                  <a:pt x="5846922" y="510281"/>
                </a:lnTo>
                <a:lnTo>
                  <a:pt x="5814310" y="563646"/>
                </a:lnTo>
                <a:lnTo>
                  <a:pt x="5813770" y="563646"/>
                </a:lnTo>
                <a:lnTo>
                  <a:pt x="5782505" y="510281"/>
                </a:lnTo>
                <a:close/>
                <a:moveTo>
                  <a:pt x="6383812" y="507856"/>
                </a:moveTo>
                <a:cubicBezTo>
                  <a:pt x="6345540" y="504892"/>
                  <a:pt x="6320474" y="510282"/>
                  <a:pt x="6298912" y="519176"/>
                </a:cubicBezTo>
                <a:lnTo>
                  <a:pt x="6298912" y="673613"/>
                </a:lnTo>
                <a:lnTo>
                  <a:pt x="6335837" y="673613"/>
                </a:lnTo>
                <a:lnTo>
                  <a:pt x="6335837" y="535887"/>
                </a:lnTo>
                <a:cubicBezTo>
                  <a:pt x="6344192" y="531035"/>
                  <a:pt x="6363867" y="530227"/>
                  <a:pt x="6376265" y="534539"/>
                </a:cubicBezTo>
                <a:cubicBezTo>
                  <a:pt x="6376265" y="534539"/>
                  <a:pt x="6383812" y="507856"/>
                  <a:pt x="6383812" y="507856"/>
                </a:cubicBezTo>
                <a:close/>
                <a:moveTo>
                  <a:pt x="6533398" y="507318"/>
                </a:moveTo>
                <a:cubicBezTo>
                  <a:pt x="6499438" y="507318"/>
                  <a:pt x="6476798" y="528341"/>
                  <a:pt x="6476798" y="554484"/>
                </a:cubicBezTo>
                <a:cubicBezTo>
                  <a:pt x="6476798" y="571464"/>
                  <a:pt x="6483806" y="588444"/>
                  <a:pt x="6517765" y="600303"/>
                </a:cubicBezTo>
                <a:cubicBezTo>
                  <a:pt x="6536093" y="606772"/>
                  <a:pt x="6546874" y="613778"/>
                  <a:pt x="6546874" y="627256"/>
                </a:cubicBezTo>
                <a:cubicBezTo>
                  <a:pt x="6546874" y="640462"/>
                  <a:pt x="6533128" y="650164"/>
                  <a:pt x="6516418" y="650164"/>
                </a:cubicBezTo>
                <a:cubicBezTo>
                  <a:pt x="6504289" y="650434"/>
                  <a:pt x="6492700" y="647199"/>
                  <a:pt x="6482727" y="640732"/>
                </a:cubicBezTo>
                <a:lnTo>
                  <a:pt x="6472216" y="664450"/>
                </a:lnTo>
                <a:cubicBezTo>
                  <a:pt x="6487309" y="672805"/>
                  <a:pt x="6504559" y="676847"/>
                  <a:pt x="6521808" y="676309"/>
                </a:cubicBezTo>
                <a:cubicBezTo>
                  <a:pt x="6560889" y="676039"/>
                  <a:pt x="6585685" y="653129"/>
                  <a:pt x="6585685" y="626177"/>
                </a:cubicBezTo>
                <a:cubicBezTo>
                  <a:pt x="6585685" y="607311"/>
                  <a:pt x="6577869" y="590870"/>
                  <a:pt x="6542831" y="578202"/>
                </a:cubicBezTo>
                <a:cubicBezTo>
                  <a:pt x="6526929" y="572542"/>
                  <a:pt x="6513723" y="565804"/>
                  <a:pt x="6513723" y="552598"/>
                </a:cubicBezTo>
                <a:cubicBezTo>
                  <a:pt x="6513723" y="541008"/>
                  <a:pt x="6525043" y="531036"/>
                  <a:pt x="6541753" y="531036"/>
                </a:cubicBezTo>
                <a:cubicBezTo>
                  <a:pt x="6551725" y="531305"/>
                  <a:pt x="6561698" y="534540"/>
                  <a:pt x="6570053" y="540200"/>
                </a:cubicBezTo>
                <a:lnTo>
                  <a:pt x="6580025" y="518637"/>
                </a:lnTo>
                <a:cubicBezTo>
                  <a:pt x="6565741" y="510822"/>
                  <a:pt x="6549569" y="506779"/>
                  <a:pt x="6533398" y="507318"/>
                </a:cubicBezTo>
                <a:close/>
                <a:moveTo>
                  <a:pt x="5638579" y="465539"/>
                </a:moveTo>
                <a:cubicBezTo>
                  <a:pt x="5611357" y="465270"/>
                  <a:pt x="5591144" y="491144"/>
                  <a:pt x="5591144" y="522678"/>
                </a:cubicBezTo>
                <a:lnTo>
                  <a:pt x="5591144" y="617011"/>
                </a:lnTo>
                <a:cubicBezTo>
                  <a:pt x="5591144" y="648545"/>
                  <a:pt x="5611357" y="674150"/>
                  <a:pt x="5638579" y="674150"/>
                </a:cubicBezTo>
                <a:lnTo>
                  <a:pt x="5712969" y="674150"/>
                </a:lnTo>
                <a:lnTo>
                  <a:pt x="5712969" y="648545"/>
                </a:lnTo>
                <a:lnTo>
                  <a:pt x="5656098" y="648545"/>
                </a:lnTo>
                <a:cubicBezTo>
                  <a:pt x="5638850" y="648545"/>
                  <a:pt x="5629685" y="635339"/>
                  <a:pt x="5629685" y="620784"/>
                </a:cubicBezTo>
                <a:lnTo>
                  <a:pt x="5629685" y="579547"/>
                </a:lnTo>
                <a:lnTo>
                  <a:pt x="5706230" y="579547"/>
                </a:lnTo>
                <a:lnTo>
                  <a:pt x="5706230" y="553943"/>
                </a:lnTo>
                <a:lnTo>
                  <a:pt x="5629685" y="553943"/>
                </a:lnTo>
                <a:lnTo>
                  <a:pt x="5629685" y="518905"/>
                </a:lnTo>
                <a:cubicBezTo>
                  <a:pt x="5629685" y="504081"/>
                  <a:pt x="5638850" y="491144"/>
                  <a:pt x="5656098" y="491144"/>
                </a:cubicBezTo>
                <a:lnTo>
                  <a:pt x="5713237" y="491144"/>
                </a:lnTo>
                <a:lnTo>
                  <a:pt x="5713237" y="465539"/>
                </a:lnTo>
                <a:close/>
                <a:moveTo>
                  <a:pt x="5915920" y="465272"/>
                </a:moveTo>
                <a:lnTo>
                  <a:pt x="5915920" y="616744"/>
                </a:lnTo>
                <a:cubicBezTo>
                  <a:pt x="5915920" y="648278"/>
                  <a:pt x="5936134" y="673883"/>
                  <a:pt x="5963356" y="673883"/>
                </a:cubicBezTo>
                <a:lnTo>
                  <a:pt x="6037474" y="673883"/>
                </a:lnTo>
                <a:lnTo>
                  <a:pt x="6037474" y="648278"/>
                </a:lnTo>
                <a:lnTo>
                  <a:pt x="5980875" y="648278"/>
                </a:lnTo>
                <a:cubicBezTo>
                  <a:pt x="5963356" y="648278"/>
                  <a:pt x="5954462" y="635341"/>
                  <a:pt x="5954462" y="620517"/>
                </a:cubicBezTo>
                <a:lnTo>
                  <a:pt x="5954462" y="465272"/>
                </a:lnTo>
                <a:close/>
                <a:moveTo>
                  <a:pt x="6171158" y="463654"/>
                </a:moveTo>
                <a:lnTo>
                  <a:pt x="6134503" y="470392"/>
                </a:lnTo>
                <a:lnTo>
                  <a:pt x="6134503" y="664718"/>
                </a:lnTo>
                <a:cubicBezTo>
                  <a:pt x="6145014" y="671456"/>
                  <a:pt x="6166037" y="676577"/>
                  <a:pt x="6191103" y="676577"/>
                </a:cubicBezTo>
                <a:cubicBezTo>
                  <a:pt x="6241504" y="676577"/>
                  <a:pt x="6269804" y="643156"/>
                  <a:pt x="6270073" y="588174"/>
                </a:cubicBezTo>
                <a:cubicBezTo>
                  <a:pt x="6270073" y="539660"/>
                  <a:pt x="6243660" y="508395"/>
                  <a:pt x="6205927" y="508395"/>
                </a:cubicBezTo>
                <a:cubicBezTo>
                  <a:pt x="6194068" y="508125"/>
                  <a:pt x="6182209" y="510551"/>
                  <a:pt x="6171158" y="515133"/>
                </a:cubicBezTo>
                <a:close/>
                <a:moveTo>
                  <a:pt x="6252285" y="347219"/>
                </a:moveTo>
                <a:cubicBezTo>
                  <a:pt x="6179514" y="347219"/>
                  <a:pt x="6101621" y="376058"/>
                  <a:pt x="6063619" y="443169"/>
                </a:cubicBezTo>
                <a:cubicBezTo>
                  <a:pt x="6060385" y="447482"/>
                  <a:pt x="6058497" y="452603"/>
                  <a:pt x="6057958" y="457993"/>
                </a:cubicBezTo>
                <a:cubicBezTo>
                  <a:pt x="6057689" y="463383"/>
                  <a:pt x="6059577" y="468774"/>
                  <a:pt x="6063079" y="472817"/>
                </a:cubicBezTo>
                <a:cubicBezTo>
                  <a:pt x="6067392" y="477938"/>
                  <a:pt x="6073591" y="481172"/>
                  <a:pt x="6080330" y="481711"/>
                </a:cubicBezTo>
                <a:cubicBezTo>
                  <a:pt x="6088954" y="481981"/>
                  <a:pt x="6096770" y="477399"/>
                  <a:pt x="6101082" y="470122"/>
                </a:cubicBezTo>
                <a:cubicBezTo>
                  <a:pt x="6138007" y="403010"/>
                  <a:pt x="6180322" y="357191"/>
                  <a:pt x="6251746" y="357191"/>
                </a:cubicBezTo>
                <a:cubicBezTo>
                  <a:pt x="6323170" y="357191"/>
                  <a:pt x="6368180" y="405706"/>
                  <a:pt x="6405105" y="471200"/>
                </a:cubicBezTo>
                <a:cubicBezTo>
                  <a:pt x="6410226" y="478207"/>
                  <a:pt x="6419120" y="481981"/>
                  <a:pt x="6427745" y="480902"/>
                </a:cubicBezTo>
                <a:cubicBezTo>
                  <a:pt x="6441221" y="480363"/>
                  <a:pt x="6447690" y="465540"/>
                  <a:pt x="6447420" y="458263"/>
                </a:cubicBezTo>
                <a:cubicBezTo>
                  <a:pt x="6447151" y="452872"/>
                  <a:pt x="6445264" y="447751"/>
                  <a:pt x="6442299" y="443439"/>
                </a:cubicBezTo>
                <a:cubicBezTo>
                  <a:pt x="6403757" y="375788"/>
                  <a:pt x="6325056" y="347219"/>
                  <a:pt x="6252285" y="347219"/>
                </a:cubicBezTo>
                <a:close/>
                <a:moveTo>
                  <a:pt x="0" y="0"/>
                </a:moveTo>
                <a:lnTo>
                  <a:pt x="12191995" y="0"/>
                </a:lnTo>
                <a:lnTo>
                  <a:pt x="12191995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F5AF37C-D36C-1EB7-F6E1-B9B50AE689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4113" y="6312625"/>
            <a:ext cx="7343775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Month 00, 0000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1DAC541-D78C-7209-6949-370B2D05A3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90688" y="1590958"/>
            <a:ext cx="8743950" cy="147478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Presentation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5EE8583-F26A-4F1A-A255-F3FD382BCA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90688" y="3090797"/>
            <a:ext cx="8743950" cy="7373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subtitle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C1F6830-0180-8F9E-6E67-7105331257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90688" y="4211952"/>
            <a:ext cx="8743950" cy="7373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18588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ight image - 2 or 3 lines">
    <p:bg>
      <p:bgPr>
        <a:gradFill>
          <a:gsLst>
            <a:gs pos="50000">
              <a:srgbClr val="7188E9"/>
            </a:gs>
            <a:gs pos="85000">
              <a:srgbClr val="319AF0"/>
            </a:gs>
            <a:gs pos="15000">
              <a:schemeClr val="accent2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F088819-8E12-3D66-06EA-27D2A22F0066}"/>
              </a:ext>
            </a:extLst>
          </p:cNvPr>
          <p:cNvSpPr/>
          <p:nvPr userDrawn="1"/>
        </p:nvSpPr>
        <p:spPr>
          <a:xfrm>
            <a:off x="-6804" y="0"/>
            <a:ext cx="12013925" cy="6858000"/>
          </a:xfrm>
          <a:prstGeom prst="rect">
            <a:avLst/>
          </a:prstGeom>
          <a:gradFill>
            <a:gsLst>
              <a:gs pos="50000">
                <a:srgbClr val="7188E9"/>
              </a:gs>
              <a:gs pos="85000">
                <a:srgbClr val="319AF0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NL">
              <a:solidFill>
                <a:schemeClr val="tx1"/>
              </a:solidFill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27ADA16-810E-4756-F9FD-B28B2D16B9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9150" y="3877820"/>
            <a:ext cx="5473700" cy="281703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Section break subtitle here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C73479D-FCC5-E466-025F-FC70E9C8DD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85466" y="1934977"/>
            <a:ext cx="6021070" cy="1567891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divider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908EB6-F82D-1AA5-35A5-6E5CF7A5A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292" y="6415588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2BC8337-3219-A917-4959-59153751CFBE}"/>
              </a:ext>
            </a:extLst>
          </p:cNvPr>
          <p:cNvGrpSpPr/>
          <p:nvPr userDrawn="1"/>
        </p:nvGrpSpPr>
        <p:grpSpPr>
          <a:xfrm>
            <a:off x="368227" y="6247419"/>
            <a:ext cx="869854" cy="440815"/>
            <a:chOff x="5591148" y="347222"/>
            <a:chExt cx="1029067" cy="533386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30511B3-A83B-1635-7018-696F07C5C313}"/>
                </a:ext>
              </a:extLst>
            </p:cNvPr>
            <p:cNvSpPr/>
            <p:nvPr userDrawn="1"/>
          </p:nvSpPr>
          <p:spPr>
            <a:xfrm>
              <a:off x="5597078" y="776572"/>
              <a:ext cx="61990" cy="101879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5AA9476-0A14-C3D7-079A-62A0DD38974A}"/>
                </a:ext>
              </a:extLst>
            </p:cNvPr>
            <p:cNvSpPr/>
            <p:nvPr userDrawn="1"/>
          </p:nvSpPr>
          <p:spPr>
            <a:xfrm>
              <a:off x="5665537" y="812419"/>
              <a:ext cx="52557" cy="67650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D163A2D7-1365-9777-0E34-121CAE1C97AA}"/>
                </a:ext>
              </a:extLst>
            </p:cNvPr>
            <p:cNvSpPr/>
            <p:nvPr userDrawn="1"/>
          </p:nvSpPr>
          <p:spPr>
            <a:xfrm>
              <a:off x="5738308" y="813227"/>
              <a:ext cx="32612" cy="65224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76AE48A8-556E-779C-01BE-B9026EE73F72}"/>
                </a:ext>
              </a:extLst>
            </p:cNvPr>
            <p:cNvSpPr/>
            <p:nvPr userDrawn="1"/>
          </p:nvSpPr>
          <p:spPr>
            <a:xfrm>
              <a:off x="5776581" y="786814"/>
              <a:ext cx="35846" cy="91637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CA0CC60E-001E-29FA-57D5-11E7E04C420E}"/>
                </a:ext>
              </a:extLst>
            </p:cNvPr>
            <p:cNvSpPr/>
            <p:nvPr userDrawn="1"/>
          </p:nvSpPr>
          <p:spPr>
            <a:xfrm>
              <a:off x="5850430" y="812419"/>
              <a:ext cx="66572" cy="67650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4D405FC7-7811-37F1-78C6-477E9CFDA8E1}"/>
                </a:ext>
              </a:extLst>
            </p:cNvPr>
            <p:cNvSpPr/>
            <p:nvPr userDrawn="1"/>
          </p:nvSpPr>
          <p:spPr>
            <a:xfrm>
              <a:off x="5925358" y="775764"/>
              <a:ext cx="34499" cy="102418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5CB3E010-B985-EC8F-517D-363C41C1E04C}"/>
                </a:ext>
              </a:extLst>
            </p:cNvPr>
            <p:cNvSpPr/>
            <p:nvPr userDrawn="1"/>
          </p:nvSpPr>
          <p:spPr>
            <a:xfrm>
              <a:off x="5994086" y="774416"/>
              <a:ext cx="102958" cy="105653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04CBF63-A751-7EDB-96C3-60E792FB5FF1}"/>
                </a:ext>
              </a:extLst>
            </p:cNvPr>
            <p:cNvSpPr/>
            <p:nvPr userDrawn="1"/>
          </p:nvSpPr>
          <p:spPr>
            <a:xfrm>
              <a:off x="6108364" y="776572"/>
              <a:ext cx="18866" cy="101879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8EEF82C-108A-3BDC-2C6A-5A05E91556E7}"/>
                </a:ext>
              </a:extLst>
            </p:cNvPr>
            <p:cNvSpPr/>
            <p:nvPr userDrawn="1"/>
          </p:nvSpPr>
          <p:spPr>
            <a:xfrm>
              <a:off x="6138551" y="80999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FBCC57BB-3AE7-254F-9141-BEA3ECBB34A0}"/>
                </a:ext>
              </a:extLst>
            </p:cNvPr>
            <p:cNvSpPr/>
            <p:nvPr userDrawn="1"/>
          </p:nvSpPr>
          <p:spPr>
            <a:xfrm>
              <a:off x="6215096" y="810532"/>
              <a:ext cx="40967" cy="67919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0DD18FCD-0A2A-A6A7-C8A6-03E40E5DDCD4}"/>
                </a:ext>
              </a:extLst>
            </p:cNvPr>
            <p:cNvSpPr/>
            <p:nvPr userDrawn="1"/>
          </p:nvSpPr>
          <p:spPr>
            <a:xfrm>
              <a:off x="6261184" y="776572"/>
              <a:ext cx="30186" cy="101879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7F7FAC08-B93B-F6D9-B3D8-C4C988E7C96E}"/>
                </a:ext>
              </a:extLst>
            </p:cNvPr>
            <p:cNvSpPr/>
            <p:nvPr userDrawn="1"/>
          </p:nvSpPr>
          <p:spPr>
            <a:xfrm>
              <a:off x="6299456" y="811610"/>
              <a:ext cx="69806" cy="66841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370325A0-2BDF-EECA-1666-72B367AA6FA4}"/>
                </a:ext>
              </a:extLst>
            </p:cNvPr>
            <p:cNvSpPr/>
            <p:nvPr userDrawn="1"/>
          </p:nvSpPr>
          <p:spPr>
            <a:xfrm>
              <a:off x="6372497" y="80999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6E0178F-12FF-680B-06A0-1EF6D3D5AC70}"/>
                </a:ext>
              </a:extLst>
            </p:cNvPr>
            <p:cNvSpPr/>
            <p:nvPr userDrawn="1"/>
          </p:nvSpPr>
          <p:spPr>
            <a:xfrm>
              <a:off x="6443113" y="786005"/>
              <a:ext cx="44471" cy="92985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125DE89-F373-5A26-1A2E-1D35C6B61C62}"/>
                </a:ext>
              </a:extLst>
            </p:cNvPr>
            <p:cNvSpPr/>
            <p:nvPr userDrawn="1"/>
          </p:nvSpPr>
          <p:spPr>
            <a:xfrm>
              <a:off x="6496209" y="810532"/>
              <a:ext cx="69806" cy="70076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D9FDA12-BD1C-E11C-DBE1-FC0C6B0F5951}"/>
                </a:ext>
              </a:extLst>
            </p:cNvPr>
            <p:cNvSpPr/>
            <p:nvPr userDrawn="1"/>
          </p:nvSpPr>
          <p:spPr>
            <a:xfrm>
              <a:off x="6586769" y="637325"/>
              <a:ext cx="33446" cy="35384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B04BD6D-76E4-BF44-1385-9504AE55313E}"/>
                </a:ext>
              </a:extLst>
            </p:cNvPr>
            <p:cNvSpPr/>
            <p:nvPr userDrawn="1"/>
          </p:nvSpPr>
          <p:spPr>
            <a:xfrm>
              <a:off x="6057938" y="347222"/>
              <a:ext cx="389495" cy="134503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4C4D88A-94EE-9906-1BF8-5840636529DD}"/>
                </a:ext>
              </a:extLst>
            </p:cNvPr>
            <p:cNvSpPr/>
            <p:nvPr userDrawn="1"/>
          </p:nvSpPr>
          <p:spPr>
            <a:xfrm>
              <a:off x="5591148" y="465540"/>
              <a:ext cx="122094" cy="208613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8A3FE4E6-B367-F309-3FC4-3474C5260237}"/>
                </a:ext>
              </a:extLst>
            </p:cNvPr>
            <p:cNvSpPr/>
            <p:nvPr userDrawn="1"/>
          </p:nvSpPr>
          <p:spPr>
            <a:xfrm>
              <a:off x="5732648" y="510283"/>
              <a:ext cx="159288" cy="163331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ABF654CF-8B1E-B1C6-90D2-8834CDD5CC61}"/>
                </a:ext>
              </a:extLst>
            </p:cNvPr>
            <p:cNvSpPr/>
            <p:nvPr userDrawn="1"/>
          </p:nvSpPr>
          <p:spPr>
            <a:xfrm>
              <a:off x="5915924" y="465273"/>
              <a:ext cx="121555" cy="208610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F3075DE4-DE87-8921-9C70-DA99FCC3904F}"/>
                </a:ext>
              </a:extLst>
            </p:cNvPr>
            <p:cNvSpPr/>
            <p:nvPr userDrawn="1"/>
          </p:nvSpPr>
          <p:spPr>
            <a:xfrm>
              <a:off x="6062276" y="51028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C16F04CC-2334-DE44-2B10-6CD73502E5BC}"/>
                </a:ext>
              </a:extLst>
            </p:cNvPr>
            <p:cNvSpPr/>
            <p:nvPr userDrawn="1"/>
          </p:nvSpPr>
          <p:spPr>
            <a:xfrm>
              <a:off x="6134508" y="463656"/>
              <a:ext cx="135570" cy="212923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04CE3FD-5855-48BD-2B8F-A3AE6FE63D9C}"/>
                </a:ext>
              </a:extLst>
            </p:cNvPr>
            <p:cNvSpPr/>
            <p:nvPr userDrawn="1"/>
          </p:nvSpPr>
          <p:spPr>
            <a:xfrm>
              <a:off x="6298917" y="507039"/>
              <a:ext cx="84899" cy="166575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B4105C55-2F4B-7EED-2F74-48394AD62E5A}"/>
                </a:ext>
              </a:extLst>
            </p:cNvPr>
            <p:cNvSpPr/>
            <p:nvPr userDrawn="1"/>
          </p:nvSpPr>
          <p:spPr>
            <a:xfrm>
              <a:off x="6406457" y="51028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3D30CAE9-0211-6D4D-A126-C68FE6DD9506}"/>
                </a:ext>
              </a:extLst>
            </p:cNvPr>
            <p:cNvSpPr/>
            <p:nvPr userDrawn="1"/>
          </p:nvSpPr>
          <p:spPr>
            <a:xfrm>
              <a:off x="6472221" y="507271"/>
              <a:ext cx="113469" cy="169086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1027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Image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AC3DB9-3367-3817-405F-9ADBE1E4C46A}"/>
              </a:ext>
            </a:extLst>
          </p:cNvPr>
          <p:cNvSpPr/>
          <p:nvPr userDrawn="1"/>
        </p:nvSpPr>
        <p:spPr>
          <a:xfrm rot="10800000">
            <a:off x="1588" y="0"/>
            <a:ext cx="4151311" cy="6858000"/>
          </a:xfrm>
          <a:prstGeom prst="rect">
            <a:avLst/>
          </a:prstGeom>
          <a:gradFill>
            <a:gsLst>
              <a:gs pos="50000">
                <a:srgbClr val="7188E9"/>
              </a:gs>
              <a:gs pos="85000">
                <a:srgbClr val="319AF0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F23611-CC11-70BF-C22A-51A54C40E7AA}"/>
              </a:ext>
            </a:extLst>
          </p:cNvPr>
          <p:cNvSpPr/>
          <p:nvPr userDrawn="1"/>
        </p:nvSpPr>
        <p:spPr>
          <a:xfrm>
            <a:off x="10848975" y="6308725"/>
            <a:ext cx="1343025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405042-B232-80FE-AC4C-19F227A420A5}"/>
              </a:ext>
            </a:extLst>
          </p:cNvPr>
          <p:cNvSpPr txBox="1"/>
          <p:nvPr userDrawn="1"/>
        </p:nvSpPr>
        <p:spPr>
          <a:xfrm>
            <a:off x="1612900" y="-558800"/>
            <a:ext cx="0" cy="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 rtlCol="0">
            <a:noAutofit/>
          </a:bodyPr>
          <a:lstStyle/>
          <a:p>
            <a:pPr algn="l"/>
            <a:endParaRPr lang="en-NL" err="1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2F0399E-E9F3-B28E-19A2-6901683D2CDC}"/>
              </a:ext>
            </a:extLst>
          </p:cNvPr>
          <p:cNvGrpSpPr/>
          <p:nvPr userDrawn="1"/>
        </p:nvGrpSpPr>
        <p:grpSpPr>
          <a:xfrm>
            <a:off x="353572" y="6014523"/>
            <a:ext cx="1029067" cy="533386"/>
            <a:chOff x="5591148" y="347222"/>
            <a:chExt cx="1029067" cy="533386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F7726B4-AC77-1562-BD49-4CE9CB7CCB15}"/>
                </a:ext>
              </a:extLst>
            </p:cNvPr>
            <p:cNvSpPr/>
            <p:nvPr userDrawn="1"/>
          </p:nvSpPr>
          <p:spPr>
            <a:xfrm>
              <a:off x="5597078" y="776572"/>
              <a:ext cx="61990" cy="101879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028D5C9-683B-EDA2-5C79-13E7B72B64F3}"/>
                </a:ext>
              </a:extLst>
            </p:cNvPr>
            <p:cNvSpPr/>
            <p:nvPr userDrawn="1"/>
          </p:nvSpPr>
          <p:spPr>
            <a:xfrm>
              <a:off x="5665537" y="812419"/>
              <a:ext cx="52557" cy="67650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64DC7596-2CBA-11B1-0690-865DE32C6ED8}"/>
                </a:ext>
              </a:extLst>
            </p:cNvPr>
            <p:cNvSpPr/>
            <p:nvPr userDrawn="1"/>
          </p:nvSpPr>
          <p:spPr>
            <a:xfrm>
              <a:off x="5738308" y="813227"/>
              <a:ext cx="32612" cy="65224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80FE581D-52B8-4039-2217-45C71FA2FE6E}"/>
                </a:ext>
              </a:extLst>
            </p:cNvPr>
            <p:cNvSpPr/>
            <p:nvPr userDrawn="1"/>
          </p:nvSpPr>
          <p:spPr>
            <a:xfrm>
              <a:off x="5776581" y="786814"/>
              <a:ext cx="35846" cy="91637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D0987954-F9BD-6D58-6C4A-5BDA4423DB61}"/>
                </a:ext>
              </a:extLst>
            </p:cNvPr>
            <p:cNvSpPr/>
            <p:nvPr userDrawn="1"/>
          </p:nvSpPr>
          <p:spPr>
            <a:xfrm>
              <a:off x="5850430" y="812419"/>
              <a:ext cx="66572" cy="67650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0DC00B1D-2267-3CF2-01F4-6D1B9087D97B}"/>
                </a:ext>
              </a:extLst>
            </p:cNvPr>
            <p:cNvSpPr/>
            <p:nvPr userDrawn="1"/>
          </p:nvSpPr>
          <p:spPr>
            <a:xfrm>
              <a:off x="5925358" y="775764"/>
              <a:ext cx="34499" cy="102418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B96864F-D64E-CFF4-35AF-42057A51C0C9}"/>
                </a:ext>
              </a:extLst>
            </p:cNvPr>
            <p:cNvSpPr/>
            <p:nvPr userDrawn="1"/>
          </p:nvSpPr>
          <p:spPr>
            <a:xfrm>
              <a:off x="5994086" y="774416"/>
              <a:ext cx="102958" cy="105653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B3906ED5-0B5F-D038-519C-7B3E0620C104}"/>
                </a:ext>
              </a:extLst>
            </p:cNvPr>
            <p:cNvSpPr/>
            <p:nvPr userDrawn="1"/>
          </p:nvSpPr>
          <p:spPr>
            <a:xfrm>
              <a:off x="6108364" y="776572"/>
              <a:ext cx="18866" cy="101879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A972FB79-25B8-2A84-7E30-64F801AAA8BE}"/>
                </a:ext>
              </a:extLst>
            </p:cNvPr>
            <p:cNvSpPr/>
            <p:nvPr userDrawn="1"/>
          </p:nvSpPr>
          <p:spPr>
            <a:xfrm>
              <a:off x="6138551" y="80999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6DBEEFFD-5365-FB9E-2589-5C7BAF8B9E8A}"/>
                </a:ext>
              </a:extLst>
            </p:cNvPr>
            <p:cNvSpPr/>
            <p:nvPr userDrawn="1"/>
          </p:nvSpPr>
          <p:spPr>
            <a:xfrm>
              <a:off x="6215096" y="810532"/>
              <a:ext cx="40967" cy="67919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BFC21303-1C50-A7E2-E83F-545201B975D3}"/>
                </a:ext>
              </a:extLst>
            </p:cNvPr>
            <p:cNvSpPr/>
            <p:nvPr userDrawn="1"/>
          </p:nvSpPr>
          <p:spPr>
            <a:xfrm>
              <a:off x="6261184" y="776572"/>
              <a:ext cx="30186" cy="101879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E20CF6F-894C-0DA9-B3F2-D0DA2C8F9B7E}"/>
                </a:ext>
              </a:extLst>
            </p:cNvPr>
            <p:cNvSpPr/>
            <p:nvPr userDrawn="1"/>
          </p:nvSpPr>
          <p:spPr>
            <a:xfrm>
              <a:off x="6299456" y="811610"/>
              <a:ext cx="69806" cy="66841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86D0099-FDE8-4248-A200-159B8612E8E1}"/>
                </a:ext>
              </a:extLst>
            </p:cNvPr>
            <p:cNvSpPr/>
            <p:nvPr userDrawn="1"/>
          </p:nvSpPr>
          <p:spPr>
            <a:xfrm>
              <a:off x="6372497" y="80999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DBCB21CB-1A6B-C572-91AF-5458B2D1C825}"/>
                </a:ext>
              </a:extLst>
            </p:cNvPr>
            <p:cNvSpPr/>
            <p:nvPr userDrawn="1"/>
          </p:nvSpPr>
          <p:spPr>
            <a:xfrm>
              <a:off x="6443113" y="786005"/>
              <a:ext cx="44471" cy="92985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B99C24B-1CF8-785E-9B8D-CF9A3307FE6E}"/>
                </a:ext>
              </a:extLst>
            </p:cNvPr>
            <p:cNvSpPr/>
            <p:nvPr userDrawn="1"/>
          </p:nvSpPr>
          <p:spPr>
            <a:xfrm>
              <a:off x="6496209" y="810532"/>
              <a:ext cx="69806" cy="70076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8E9A74F-4FC1-E3C4-308A-1EE72E8710E3}"/>
                </a:ext>
              </a:extLst>
            </p:cNvPr>
            <p:cNvSpPr/>
            <p:nvPr userDrawn="1"/>
          </p:nvSpPr>
          <p:spPr>
            <a:xfrm>
              <a:off x="6586769" y="637325"/>
              <a:ext cx="33446" cy="35384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16D29B8F-44B2-C137-5A28-D143E574A2A2}"/>
                </a:ext>
              </a:extLst>
            </p:cNvPr>
            <p:cNvSpPr/>
            <p:nvPr userDrawn="1"/>
          </p:nvSpPr>
          <p:spPr>
            <a:xfrm>
              <a:off x="6057938" y="347222"/>
              <a:ext cx="389495" cy="134503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C819DD2F-0968-1C44-A928-3DAC6EF2ADA7}"/>
                </a:ext>
              </a:extLst>
            </p:cNvPr>
            <p:cNvSpPr/>
            <p:nvPr userDrawn="1"/>
          </p:nvSpPr>
          <p:spPr>
            <a:xfrm>
              <a:off x="5591148" y="465540"/>
              <a:ext cx="122094" cy="208613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D7344B6C-EA0D-8BED-95CD-89C626963CE1}"/>
                </a:ext>
              </a:extLst>
            </p:cNvPr>
            <p:cNvSpPr/>
            <p:nvPr userDrawn="1"/>
          </p:nvSpPr>
          <p:spPr>
            <a:xfrm>
              <a:off x="5732648" y="510283"/>
              <a:ext cx="159288" cy="163331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A2DCABF-65E0-4D9E-8210-80ABFEA52ADF}"/>
                </a:ext>
              </a:extLst>
            </p:cNvPr>
            <p:cNvSpPr/>
            <p:nvPr userDrawn="1"/>
          </p:nvSpPr>
          <p:spPr>
            <a:xfrm>
              <a:off x="5915924" y="465273"/>
              <a:ext cx="121555" cy="208610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3AC172CF-BB01-CB12-0E4F-66BE326D9CD4}"/>
                </a:ext>
              </a:extLst>
            </p:cNvPr>
            <p:cNvSpPr/>
            <p:nvPr userDrawn="1"/>
          </p:nvSpPr>
          <p:spPr>
            <a:xfrm>
              <a:off x="6062276" y="51028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63BF0295-DCA2-138F-324F-43AFB9B209B2}"/>
                </a:ext>
              </a:extLst>
            </p:cNvPr>
            <p:cNvSpPr/>
            <p:nvPr userDrawn="1"/>
          </p:nvSpPr>
          <p:spPr>
            <a:xfrm>
              <a:off x="6134508" y="463656"/>
              <a:ext cx="135570" cy="212923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B3D73ABD-A4F8-775C-DE8F-788540B74D17}"/>
                </a:ext>
              </a:extLst>
            </p:cNvPr>
            <p:cNvSpPr/>
            <p:nvPr userDrawn="1"/>
          </p:nvSpPr>
          <p:spPr>
            <a:xfrm>
              <a:off x="6298917" y="507039"/>
              <a:ext cx="84899" cy="166575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A01A765-16BE-756A-7588-23236680758D}"/>
                </a:ext>
              </a:extLst>
            </p:cNvPr>
            <p:cNvSpPr/>
            <p:nvPr userDrawn="1"/>
          </p:nvSpPr>
          <p:spPr>
            <a:xfrm>
              <a:off x="6406457" y="51028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D799930F-AF25-41D5-2B1F-024AAFD46E4B}"/>
                </a:ext>
              </a:extLst>
            </p:cNvPr>
            <p:cNvSpPr/>
            <p:nvPr userDrawn="1"/>
          </p:nvSpPr>
          <p:spPr>
            <a:xfrm>
              <a:off x="6472221" y="507271"/>
              <a:ext cx="113469" cy="169086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B355C492-E9E9-DC1C-3B77-CC0E3DA882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1492" y="909638"/>
            <a:ext cx="3348038" cy="1495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  <a:endParaRPr lang="en-NL" dirty="0"/>
          </a:p>
        </p:txBody>
      </p:sp>
      <p:sp>
        <p:nvSpPr>
          <p:cNvPr id="66" name="Text Placeholder 33">
            <a:extLst>
              <a:ext uri="{FF2B5EF4-FFF2-40B4-BE49-F238E27FC236}">
                <a16:creationId xmlns:a16="http://schemas.microsoft.com/office/drawing/2014/main" id="{49E0D9F8-8C6C-3416-AA71-A2DAB648CE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4713" y="834892"/>
            <a:ext cx="6964362" cy="5676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Item 1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2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3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4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5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6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7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8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9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10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36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E54D67F-F299-2D00-03D1-2E7D2C93F9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"/>
            <a:ext cx="12192004" cy="685800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EE2C5DE-D186-18DB-1E9D-5C50AD48C63A}"/>
              </a:ext>
            </a:extLst>
          </p:cNvPr>
          <p:cNvGrpSpPr/>
          <p:nvPr userDrawn="1"/>
        </p:nvGrpSpPr>
        <p:grpSpPr>
          <a:xfrm>
            <a:off x="5588961" y="339727"/>
            <a:ext cx="1029067" cy="533386"/>
            <a:chOff x="5591148" y="347222"/>
            <a:chExt cx="1029067" cy="53338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6B9823E-6E3A-9A94-208C-7999FAD01843}"/>
                </a:ext>
              </a:extLst>
            </p:cNvPr>
            <p:cNvSpPr/>
            <p:nvPr userDrawn="1"/>
          </p:nvSpPr>
          <p:spPr>
            <a:xfrm>
              <a:off x="5597078" y="776572"/>
              <a:ext cx="61990" cy="101879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A58B263-F698-6264-8924-6FBE7F2CDDD3}"/>
                </a:ext>
              </a:extLst>
            </p:cNvPr>
            <p:cNvSpPr/>
            <p:nvPr userDrawn="1"/>
          </p:nvSpPr>
          <p:spPr>
            <a:xfrm>
              <a:off x="5665537" y="812419"/>
              <a:ext cx="52557" cy="67650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15A6373-F53F-F80D-41C2-68528A13A335}"/>
                </a:ext>
              </a:extLst>
            </p:cNvPr>
            <p:cNvSpPr/>
            <p:nvPr userDrawn="1"/>
          </p:nvSpPr>
          <p:spPr>
            <a:xfrm>
              <a:off x="5738308" y="813227"/>
              <a:ext cx="32612" cy="65224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ADDF1A0-A3C1-74EA-C273-D2887E1A0ED9}"/>
                </a:ext>
              </a:extLst>
            </p:cNvPr>
            <p:cNvSpPr/>
            <p:nvPr userDrawn="1"/>
          </p:nvSpPr>
          <p:spPr>
            <a:xfrm>
              <a:off x="5776581" y="786814"/>
              <a:ext cx="35846" cy="91637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A7CDCCF-A044-DA1B-7B6E-507361258C5B}"/>
                </a:ext>
              </a:extLst>
            </p:cNvPr>
            <p:cNvSpPr/>
            <p:nvPr userDrawn="1"/>
          </p:nvSpPr>
          <p:spPr>
            <a:xfrm>
              <a:off x="5850430" y="812419"/>
              <a:ext cx="66572" cy="67650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E0837BB-DF20-A02A-EA75-9A2E4545A34C}"/>
                </a:ext>
              </a:extLst>
            </p:cNvPr>
            <p:cNvSpPr/>
            <p:nvPr userDrawn="1"/>
          </p:nvSpPr>
          <p:spPr>
            <a:xfrm>
              <a:off x="5925358" y="775764"/>
              <a:ext cx="34499" cy="102418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5AACA24-BA44-3C6E-A635-75C3DF3913C1}"/>
                </a:ext>
              </a:extLst>
            </p:cNvPr>
            <p:cNvSpPr/>
            <p:nvPr userDrawn="1"/>
          </p:nvSpPr>
          <p:spPr>
            <a:xfrm>
              <a:off x="5994086" y="774416"/>
              <a:ext cx="102958" cy="105653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5DE3FF2-A7A9-D59A-1D90-F14D70C400C6}"/>
                </a:ext>
              </a:extLst>
            </p:cNvPr>
            <p:cNvSpPr/>
            <p:nvPr userDrawn="1"/>
          </p:nvSpPr>
          <p:spPr>
            <a:xfrm>
              <a:off x="6108364" y="776572"/>
              <a:ext cx="18866" cy="101879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58D78B6-8690-CCF3-7D61-A01E7EF97F5C}"/>
                </a:ext>
              </a:extLst>
            </p:cNvPr>
            <p:cNvSpPr/>
            <p:nvPr userDrawn="1"/>
          </p:nvSpPr>
          <p:spPr>
            <a:xfrm>
              <a:off x="6138551" y="80999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DAF06C3-CDE5-2D40-EFE1-D20759BD7718}"/>
                </a:ext>
              </a:extLst>
            </p:cNvPr>
            <p:cNvSpPr/>
            <p:nvPr userDrawn="1"/>
          </p:nvSpPr>
          <p:spPr>
            <a:xfrm>
              <a:off x="6215096" y="810532"/>
              <a:ext cx="40967" cy="67919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06EE2A5-D503-7E9B-90F4-D84CF744222E}"/>
                </a:ext>
              </a:extLst>
            </p:cNvPr>
            <p:cNvSpPr/>
            <p:nvPr userDrawn="1"/>
          </p:nvSpPr>
          <p:spPr>
            <a:xfrm>
              <a:off x="6261184" y="776572"/>
              <a:ext cx="30186" cy="101879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34FAE93-7046-907B-D509-B54AE685F9C2}"/>
                </a:ext>
              </a:extLst>
            </p:cNvPr>
            <p:cNvSpPr/>
            <p:nvPr userDrawn="1"/>
          </p:nvSpPr>
          <p:spPr>
            <a:xfrm>
              <a:off x="6299456" y="811610"/>
              <a:ext cx="69806" cy="66841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B68D87C-FFE0-34E6-5A29-F51FCBE2B300}"/>
                </a:ext>
              </a:extLst>
            </p:cNvPr>
            <p:cNvSpPr/>
            <p:nvPr userDrawn="1"/>
          </p:nvSpPr>
          <p:spPr>
            <a:xfrm>
              <a:off x="6372497" y="80999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810CC-B13B-800A-CB97-3F8B3011931E}"/>
                </a:ext>
              </a:extLst>
            </p:cNvPr>
            <p:cNvSpPr/>
            <p:nvPr userDrawn="1"/>
          </p:nvSpPr>
          <p:spPr>
            <a:xfrm>
              <a:off x="6443113" y="786005"/>
              <a:ext cx="44471" cy="92985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CB71AB9-5FBA-6B2B-13B7-F7C3592DD37C}"/>
                </a:ext>
              </a:extLst>
            </p:cNvPr>
            <p:cNvSpPr/>
            <p:nvPr userDrawn="1"/>
          </p:nvSpPr>
          <p:spPr>
            <a:xfrm>
              <a:off x="6496209" y="810532"/>
              <a:ext cx="69806" cy="70076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02CCE1A-1D45-E73E-8A81-9F575AA99E58}"/>
                </a:ext>
              </a:extLst>
            </p:cNvPr>
            <p:cNvSpPr/>
            <p:nvPr userDrawn="1"/>
          </p:nvSpPr>
          <p:spPr>
            <a:xfrm>
              <a:off x="6586769" y="637325"/>
              <a:ext cx="33446" cy="35384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C96F820-0DE5-A595-CBCF-8CF64A14B4B5}"/>
                </a:ext>
              </a:extLst>
            </p:cNvPr>
            <p:cNvSpPr/>
            <p:nvPr userDrawn="1"/>
          </p:nvSpPr>
          <p:spPr>
            <a:xfrm>
              <a:off x="6057938" y="347222"/>
              <a:ext cx="389495" cy="134503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BED2C0D-05DB-78AC-7F7D-4F27D5530CB0}"/>
                </a:ext>
              </a:extLst>
            </p:cNvPr>
            <p:cNvSpPr/>
            <p:nvPr userDrawn="1"/>
          </p:nvSpPr>
          <p:spPr>
            <a:xfrm>
              <a:off x="5591148" y="465540"/>
              <a:ext cx="122094" cy="208613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6AAD4D2-6D2E-8B21-71DA-AA93B5EC4533}"/>
                </a:ext>
              </a:extLst>
            </p:cNvPr>
            <p:cNvSpPr/>
            <p:nvPr userDrawn="1"/>
          </p:nvSpPr>
          <p:spPr>
            <a:xfrm>
              <a:off x="5732648" y="510283"/>
              <a:ext cx="159288" cy="163331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78E8F69-94CA-5C03-D621-E194007D0583}"/>
                </a:ext>
              </a:extLst>
            </p:cNvPr>
            <p:cNvSpPr/>
            <p:nvPr userDrawn="1"/>
          </p:nvSpPr>
          <p:spPr>
            <a:xfrm>
              <a:off x="5915924" y="465273"/>
              <a:ext cx="121555" cy="208610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64ABA07-8598-1D2F-457D-EFF90400F99B}"/>
                </a:ext>
              </a:extLst>
            </p:cNvPr>
            <p:cNvSpPr/>
            <p:nvPr userDrawn="1"/>
          </p:nvSpPr>
          <p:spPr>
            <a:xfrm>
              <a:off x="6062276" y="51028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4EAAB85-EF94-B43B-E2FE-CDE66B895E0B}"/>
                </a:ext>
              </a:extLst>
            </p:cNvPr>
            <p:cNvSpPr/>
            <p:nvPr userDrawn="1"/>
          </p:nvSpPr>
          <p:spPr>
            <a:xfrm>
              <a:off x="6134508" y="463656"/>
              <a:ext cx="135570" cy="212923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6DDF7525-6334-D172-CB25-518371E0FAAC}"/>
                </a:ext>
              </a:extLst>
            </p:cNvPr>
            <p:cNvSpPr/>
            <p:nvPr userDrawn="1"/>
          </p:nvSpPr>
          <p:spPr>
            <a:xfrm>
              <a:off x="6298917" y="507039"/>
              <a:ext cx="84899" cy="166575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6C142BA-4496-CDA0-BBDE-2957CD0CFD70}"/>
                </a:ext>
              </a:extLst>
            </p:cNvPr>
            <p:cNvSpPr/>
            <p:nvPr userDrawn="1"/>
          </p:nvSpPr>
          <p:spPr>
            <a:xfrm>
              <a:off x="6406457" y="51028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BB6948B-B1A4-CEA7-5E58-FDC60C907FEB}"/>
                </a:ext>
              </a:extLst>
            </p:cNvPr>
            <p:cNvSpPr/>
            <p:nvPr userDrawn="1"/>
          </p:nvSpPr>
          <p:spPr>
            <a:xfrm>
              <a:off x="6472221" y="507271"/>
              <a:ext cx="113469" cy="169086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7D1A3CF-355D-DE31-456B-4A87EBF1BCF7}"/>
              </a:ext>
            </a:extLst>
          </p:cNvPr>
          <p:cNvSpPr txBox="1"/>
          <p:nvPr userDrawn="1"/>
        </p:nvSpPr>
        <p:spPr>
          <a:xfrm>
            <a:off x="481400" y="6065125"/>
            <a:ext cx="274669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>
              <a:spcAft>
                <a:spcPts val="300"/>
              </a:spcAft>
            </a:pPr>
            <a:r>
              <a:rPr lang="en-US" sz="900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© 2024 Clarivate</a:t>
            </a:r>
          </a:p>
          <a:p>
            <a:r>
              <a:rPr lang="en-US" sz="900" noProof="0" dirty="0">
                <a:solidFill>
                  <a:schemeClr val="bg1"/>
                </a:solidFill>
              </a:rPr>
              <a:t>Clarivate and its logo, as well as all other trademarks used herein are trademarks of their respective owners and used under license.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B4F98F24-F86A-24AA-1C93-606AC4855D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90688" y="4211952"/>
            <a:ext cx="8743950" cy="7373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presenter name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F1C8229-6B2F-DEAF-C5A7-4A50593088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90688" y="4957303"/>
            <a:ext cx="8743950" cy="7373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presenter email</a:t>
            </a:r>
          </a:p>
        </p:txBody>
      </p:sp>
    </p:spTree>
    <p:extLst>
      <p:ext uri="{BB962C8B-B14F-4D97-AF65-F5344CB8AC3E}">
        <p14:creationId xmlns:p14="http://schemas.microsoft.com/office/powerpoint/2010/main" val="221683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1B4D6-09F5-E479-2AED-EDE0974F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88" y="368828"/>
            <a:ext cx="11421604" cy="3097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Header avenir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1500" y="6465692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B7B87D-C20A-0E5B-ED37-D6B58C7D7D09}"/>
              </a:ext>
            </a:extLst>
          </p:cNvPr>
          <p:cNvGrpSpPr/>
          <p:nvPr userDrawn="1"/>
        </p:nvGrpSpPr>
        <p:grpSpPr>
          <a:xfrm>
            <a:off x="12337200" y="0"/>
            <a:ext cx="288000" cy="6858000"/>
            <a:chOff x="12337200" y="0"/>
            <a:chExt cx="288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DD8644-27C9-E8E4-4751-18BA66E62010}"/>
                </a:ext>
              </a:extLst>
            </p:cNvPr>
            <p:cNvSpPr/>
            <p:nvPr userDrawn="1"/>
          </p:nvSpPr>
          <p:spPr>
            <a:xfrm>
              <a:off x="12337200" y="0"/>
              <a:ext cx="288000" cy="288000"/>
            </a:xfrm>
            <a:prstGeom prst="rect">
              <a:avLst/>
            </a:prstGeom>
            <a:solidFill>
              <a:srgbClr val="FFFF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0F131E8-62DE-35D4-233F-6CB06FC6B302}"/>
                </a:ext>
              </a:extLst>
            </p:cNvPr>
            <p:cNvSpPr/>
            <p:nvPr userDrawn="1"/>
          </p:nvSpPr>
          <p:spPr>
            <a:xfrm>
              <a:off x="12337200" y="438000"/>
              <a:ext cx="288000" cy="288000"/>
            </a:xfrm>
            <a:prstGeom prst="rect">
              <a:avLst/>
            </a:prstGeom>
            <a:solidFill>
              <a:schemeClr val="tx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C5496BE-3682-96FB-BB64-7D3C45E1AF43}"/>
                </a:ext>
              </a:extLst>
            </p:cNvPr>
            <p:cNvSpPr/>
            <p:nvPr userDrawn="1"/>
          </p:nvSpPr>
          <p:spPr>
            <a:xfrm>
              <a:off x="12337200" y="1314000"/>
              <a:ext cx="288000" cy="288000"/>
            </a:xfrm>
            <a:prstGeom prst="rect">
              <a:avLst/>
            </a:prstGeom>
            <a:solidFill>
              <a:srgbClr val="93FF9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FE49F71-4EBF-2EFD-86CA-2476C727BC20}"/>
                </a:ext>
              </a:extLst>
            </p:cNvPr>
            <p:cNvSpPr/>
            <p:nvPr userDrawn="1"/>
          </p:nvSpPr>
          <p:spPr>
            <a:xfrm>
              <a:off x="12337200" y="1752000"/>
              <a:ext cx="288000" cy="288000"/>
            </a:xfrm>
            <a:prstGeom prst="rect">
              <a:avLst/>
            </a:prstGeom>
            <a:solidFill>
              <a:srgbClr val="B175E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64839F6-FFE9-AF1D-3BC2-5905C2297631}"/>
                </a:ext>
              </a:extLst>
            </p:cNvPr>
            <p:cNvSpPr/>
            <p:nvPr userDrawn="1"/>
          </p:nvSpPr>
          <p:spPr>
            <a:xfrm>
              <a:off x="12337200" y="2190000"/>
              <a:ext cx="288000" cy="288000"/>
            </a:xfrm>
            <a:prstGeom prst="rect">
              <a:avLst/>
            </a:prstGeom>
            <a:solidFill>
              <a:srgbClr val="F0FE4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B96D8FC-9927-769E-43CE-DDE825ED4D55}"/>
                </a:ext>
              </a:extLst>
            </p:cNvPr>
            <p:cNvSpPr/>
            <p:nvPr userDrawn="1"/>
          </p:nvSpPr>
          <p:spPr>
            <a:xfrm>
              <a:off x="12337200" y="2628000"/>
              <a:ext cx="288000" cy="288000"/>
            </a:xfrm>
            <a:prstGeom prst="rect">
              <a:avLst/>
            </a:prstGeom>
            <a:solidFill>
              <a:schemeClr val="bg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EE62C59-07C8-2BC2-F7AD-4917E550BCCD}"/>
                </a:ext>
              </a:extLst>
            </p:cNvPr>
            <p:cNvSpPr/>
            <p:nvPr userDrawn="1"/>
          </p:nvSpPr>
          <p:spPr>
            <a:xfrm>
              <a:off x="12337200" y="3942000"/>
              <a:ext cx="288000" cy="288000"/>
            </a:xfrm>
            <a:prstGeom prst="rect">
              <a:avLst/>
            </a:prstGeom>
            <a:solidFill>
              <a:srgbClr val="FAF5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B65CE1E-31DF-294E-0385-5634C00AAA19}"/>
                </a:ext>
              </a:extLst>
            </p:cNvPr>
            <p:cNvSpPr/>
            <p:nvPr userDrawn="1"/>
          </p:nvSpPr>
          <p:spPr>
            <a:xfrm>
              <a:off x="12337200" y="4380000"/>
              <a:ext cx="288000" cy="288000"/>
            </a:xfrm>
            <a:prstGeom prst="rect">
              <a:avLst/>
            </a:prstGeom>
            <a:solidFill>
              <a:srgbClr val="2A2B2D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FD4153-12EB-E60A-8E3F-E4700D52D398}"/>
                </a:ext>
              </a:extLst>
            </p:cNvPr>
            <p:cNvSpPr/>
            <p:nvPr userDrawn="1"/>
          </p:nvSpPr>
          <p:spPr>
            <a:xfrm>
              <a:off x="12337200" y="5256000"/>
              <a:ext cx="288000" cy="288000"/>
            </a:xfrm>
            <a:prstGeom prst="rect">
              <a:avLst/>
            </a:prstGeom>
            <a:solidFill>
              <a:srgbClr val="5F6368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68BC99C-D301-F420-053E-C5564C39D404}"/>
                </a:ext>
              </a:extLst>
            </p:cNvPr>
            <p:cNvSpPr/>
            <p:nvPr userDrawn="1"/>
          </p:nvSpPr>
          <p:spPr>
            <a:xfrm>
              <a:off x="12337200" y="5694000"/>
              <a:ext cx="288000" cy="288000"/>
            </a:xfrm>
            <a:prstGeom prst="rect">
              <a:avLst/>
            </a:prstGeom>
            <a:solidFill>
              <a:srgbClr val="BABCB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7D8CB5F-F197-51F0-548C-0B1D37174F46}"/>
                </a:ext>
              </a:extLst>
            </p:cNvPr>
            <p:cNvSpPr/>
            <p:nvPr userDrawn="1"/>
          </p:nvSpPr>
          <p:spPr>
            <a:xfrm>
              <a:off x="12337200" y="6132000"/>
              <a:ext cx="288000" cy="288000"/>
            </a:xfrm>
            <a:prstGeom prst="rect">
              <a:avLst/>
            </a:prstGeom>
            <a:solidFill>
              <a:srgbClr val="DFE1E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9994C1A-2594-B1D9-D641-81CD9A7767C2}"/>
                </a:ext>
              </a:extLst>
            </p:cNvPr>
            <p:cNvSpPr/>
            <p:nvPr userDrawn="1"/>
          </p:nvSpPr>
          <p:spPr>
            <a:xfrm>
              <a:off x="12337200" y="6570000"/>
              <a:ext cx="288000" cy="288000"/>
            </a:xfrm>
            <a:prstGeom prst="rect">
              <a:avLst/>
            </a:prstGeom>
            <a:solidFill>
              <a:srgbClr val="F2F2F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AB62AB-6881-76D9-7E71-82BB8158D825}"/>
              </a:ext>
            </a:extLst>
          </p:cNvPr>
          <p:cNvGrpSpPr/>
          <p:nvPr userDrawn="1"/>
        </p:nvGrpSpPr>
        <p:grpSpPr>
          <a:xfrm>
            <a:off x="365688" y="6242315"/>
            <a:ext cx="863309" cy="447470"/>
            <a:chOff x="5591148" y="1647262"/>
            <a:chExt cx="1029067" cy="533386"/>
          </a:xfrm>
        </p:grpSpPr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D59AA557-4F05-F111-7B98-7E3C62D72A46}"/>
                </a:ext>
              </a:extLst>
            </p:cNvPr>
            <p:cNvSpPr/>
            <p:nvPr/>
          </p:nvSpPr>
          <p:spPr>
            <a:xfrm>
              <a:off x="5597078" y="2076612"/>
              <a:ext cx="61990" cy="101879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D94C083B-5FB6-09ED-DD36-0B3ACFF689CD}"/>
                </a:ext>
              </a:extLst>
            </p:cNvPr>
            <p:cNvSpPr/>
            <p:nvPr/>
          </p:nvSpPr>
          <p:spPr>
            <a:xfrm>
              <a:off x="5665537" y="2112459"/>
              <a:ext cx="52557" cy="67650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4351FED5-3073-3BC9-BD7D-E96DA072256D}"/>
                </a:ext>
              </a:extLst>
            </p:cNvPr>
            <p:cNvSpPr/>
            <p:nvPr/>
          </p:nvSpPr>
          <p:spPr>
            <a:xfrm>
              <a:off x="5738308" y="2113267"/>
              <a:ext cx="32612" cy="65224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42B5A55A-0955-1CFB-090F-8BDBCEC9F79E}"/>
                </a:ext>
              </a:extLst>
            </p:cNvPr>
            <p:cNvSpPr/>
            <p:nvPr/>
          </p:nvSpPr>
          <p:spPr>
            <a:xfrm>
              <a:off x="5776581" y="2086854"/>
              <a:ext cx="35846" cy="91637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384689A9-03F5-9E79-F7D7-FF0E3B8E1A3E}"/>
                </a:ext>
              </a:extLst>
            </p:cNvPr>
            <p:cNvSpPr/>
            <p:nvPr/>
          </p:nvSpPr>
          <p:spPr>
            <a:xfrm>
              <a:off x="5850430" y="2112459"/>
              <a:ext cx="66572" cy="67650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1DF573B-08BA-9CF8-785C-D204BB052838}"/>
                </a:ext>
              </a:extLst>
            </p:cNvPr>
            <p:cNvSpPr/>
            <p:nvPr/>
          </p:nvSpPr>
          <p:spPr>
            <a:xfrm>
              <a:off x="5925358" y="2075804"/>
              <a:ext cx="34499" cy="102418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8E8D4764-AF5C-D2E3-413B-9A18C04BC548}"/>
                </a:ext>
              </a:extLst>
            </p:cNvPr>
            <p:cNvSpPr/>
            <p:nvPr/>
          </p:nvSpPr>
          <p:spPr>
            <a:xfrm>
              <a:off x="5994086" y="2074456"/>
              <a:ext cx="102958" cy="105653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D6B58563-A9A2-421B-3A03-0968457C14C0}"/>
                </a:ext>
              </a:extLst>
            </p:cNvPr>
            <p:cNvSpPr/>
            <p:nvPr/>
          </p:nvSpPr>
          <p:spPr>
            <a:xfrm>
              <a:off x="6108364" y="2076612"/>
              <a:ext cx="18866" cy="101879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8A9B07A0-3D70-E75F-7A56-BF851213E367}"/>
                </a:ext>
              </a:extLst>
            </p:cNvPr>
            <p:cNvSpPr/>
            <p:nvPr/>
          </p:nvSpPr>
          <p:spPr>
            <a:xfrm>
              <a:off x="6138551" y="211003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BC995294-4500-CDE8-533F-D40A5323982F}"/>
                </a:ext>
              </a:extLst>
            </p:cNvPr>
            <p:cNvSpPr/>
            <p:nvPr/>
          </p:nvSpPr>
          <p:spPr>
            <a:xfrm>
              <a:off x="6215096" y="2110572"/>
              <a:ext cx="40967" cy="67919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026DE8B6-9C4F-2A9F-F067-B4A0D0439652}"/>
                </a:ext>
              </a:extLst>
            </p:cNvPr>
            <p:cNvSpPr/>
            <p:nvPr/>
          </p:nvSpPr>
          <p:spPr>
            <a:xfrm>
              <a:off x="6261184" y="2076612"/>
              <a:ext cx="30186" cy="101879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1FCEA041-4B42-BE85-A3EA-4573E95F5561}"/>
                </a:ext>
              </a:extLst>
            </p:cNvPr>
            <p:cNvSpPr/>
            <p:nvPr/>
          </p:nvSpPr>
          <p:spPr>
            <a:xfrm>
              <a:off x="6299456" y="2111650"/>
              <a:ext cx="69806" cy="66841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D53CEF86-8A23-C689-3023-C39DB6677C12}"/>
                </a:ext>
              </a:extLst>
            </p:cNvPr>
            <p:cNvSpPr/>
            <p:nvPr/>
          </p:nvSpPr>
          <p:spPr>
            <a:xfrm>
              <a:off x="6372497" y="211003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04059D66-8DAC-0B1C-7E95-3F035FD9D5FD}"/>
                </a:ext>
              </a:extLst>
            </p:cNvPr>
            <p:cNvSpPr/>
            <p:nvPr/>
          </p:nvSpPr>
          <p:spPr>
            <a:xfrm>
              <a:off x="6443113" y="2086045"/>
              <a:ext cx="44471" cy="92985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F8B2D7CB-69FB-016A-CC7A-6B1C69C09259}"/>
                </a:ext>
              </a:extLst>
            </p:cNvPr>
            <p:cNvSpPr/>
            <p:nvPr/>
          </p:nvSpPr>
          <p:spPr>
            <a:xfrm>
              <a:off x="6496209" y="2110572"/>
              <a:ext cx="69806" cy="70076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667B1F0E-1984-A7C0-A4CE-8E73A8192AC4}"/>
                </a:ext>
              </a:extLst>
            </p:cNvPr>
            <p:cNvSpPr/>
            <p:nvPr/>
          </p:nvSpPr>
          <p:spPr>
            <a:xfrm>
              <a:off x="6586769" y="1937365"/>
              <a:ext cx="33446" cy="35384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0B95F96E-C8DA-65F7-E016-B29FEEC38AEC}"/>
                </a:ext>
              </a:extLst>
            </p:cNvPr>
            <p:cNvSpPr/>
            <p:nvPr/>
          </p:nvSpPr>
          <p:spPr>
            <a:xfrm>
              <a:off x="6057938" y="1647262"/>
              <a:ext cx="389495" cy="134503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6488324A-AE28-0CAA-8985-72E5EA114E4B}"/>
                </a:ext>
              </a:extLst>
            </p:cNvPr>
            <p:cNvSpPr/>
            <p:nvPr/>
          </p:nvSpPr>
          <p:spPr>
            <a:xfrm>
              <a:off x="5591148" y="1765580"/>
              <a:ext cx="122094" cy="208613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23EA15FE-A0B0-D7D1-BD96-AA8F1F228ADD}"/>
                </a:ext>
              </a:extLst>
            </p:cNvPr>
            <p:cNvSpPr/>
            <p:nvPr/>
          </p:nvSpPr>
          <p:spPr>
            <a:xfrm>
              <a:off x="5732648" y="1810323"/>
              <a:ext cx="159288" cy="163331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0EC62F03-CB8A-BAC8-0A23-4D16E82AD4C6}"/>
                </a:ext>
              </a:extLst>
            </p:cNvPr>
            <p:cNvSpPr/>
            <p:nvPr/>
          </p:nvSpPr>
          <p:spPr>
            <a:xfrm>
              <a:off x="5915924" y="1765313"/>
              <a:ext cx="121555" cy="208610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21C4A06D-8B7D-EDE4-3BDD-ED6F7D507FCC}"/>
                </a:ext>
              </a:extLst>
            </p:cNvPr>
            <p:cNvSpPr/>
            <p:nvPr/>
          </p:nvSpPr>
          <p:spPr>
            <a:xfrm>
              <a:off x="6062276" y="181032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96FF5A30-6947-268D-F74E-D974D01512FA}"/>
                </a:ext>
              </a:extLst>
            </p:cNvPr>
            <p:cNvSpPr/>
            <p:nvPr/>
          </p:nvSpPr>
          <p:spPr>
            <a:xfrm>
              <a:off x="6134508" y="1763696"/>
              <a:ext cx="135570" cy="212923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290B28D4-9BC3-EA31-B007-CB4A3A2332C6}"/>
                </a:ext>
              </a:extLst>
            </p:cNvPr>
            <p:cNvSpPr/>
            <p:nvPr/>
          </p:nvSpPr>
          <p:spPr>
            <a:xfrm>
              <a:off x="6298917" y="1807079"/>
              <a:ext cx="84899" cy="166575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1040AA5E-1CA8-CD43-EBDF-DD43F4615491}"/>
                </a:ext>
              </a:extLst>
            </p:cNvPr>
            <p:cNvSpPr/>
            <p:nvPr/>
          </p:nvSpPr>
          <p:spPr>
            <a:xfrm>
              <a:off x="6406457" y="181032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AB24F518-0D45-20BB-DCC3-4FEA49ACDC9A}"/>
                </a:ext>
              </a:extLst>
            </p:cNvPr>
            <p:cNvSpPr/>
            <p:nvPr/>
          </p:nvSpPr>
          <p:spPr>
            <a:xfrm>
              <a:off x="6472221" y="1807311"/>
              <a:ext cx="113469" cy="169086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189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4624" r:id="rId2"/>
    <p:sldLayoutId id="2147484655" r:id="rId3"/>
    <p:sldLayoutId id="2147484627" r:id="rId4"/>
    <p:sldLayoutId id="2147484665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tx1"/>
        </a:buClr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tx1"/>
        </a:buClr>
        <a:buFont typeface="Arial" panose="020B0604020202020204" pitchFamily="34" charset="0"/>
        <a:buChar char="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9FCC3B"/>
          </p15:clr>
        </p15:guide>
        <p15:guide id="2" pos="3840" userDrawn="1">
          <p15:clr>
            <a:srgbClr val="9FCC3B"/>
          </p15:clr>
        </p15:guide>
        <p15:guide id="3" pos="3795" userDrawn="1">
          <p15:clr>
            <a:srgbClr val="F26B43"/>
          </p15:clr>
        </p15:guide>
        <p15:guide id="4" pos="3296" userDrawn="1">
          <p15:clr>
            <a:srgbClr val="F26B43"/>
          </p15:clr>
        </p15:guide>
        <p15:guide id="5" pos="3205" userDrawn="1">
          <p15:clr>
            <a:srgbClr val="F26B43"/>
          </p15:clr>
        </p15:guide>
        <p15:guide id="6" pos="2706" userDrawn="1">
          <p15:clr>
            <a:srgbClr val="F26B43"/>
          </p15:clr>
        </p15:guide>
        <p15:guide id="7" pos="2615" userDrawn="1">
          <p15:clr>
            <a:srgbClr val="F26B43"/>
          </p15:clr>
        </p15:guide>
        <p15:guide id="8" pos="2116" userDrawn="1">
          <p15:clr>
            <a:srgbClr val="F26B43"/>
          </p15:clr>
        </p15:guide>
        <p15:guide id="9" pos="2026" userDrawn="1">
          <p15:clr>
            <a:srgbClr val="F26B43"/>
          </p15:clr>
        </p15:guide>
        <p15:guide id="10" pos="1527" userDrawn="1">
          <p15:clr>
            <a:srgbClr val="F26B43"/>
          </p15:clr>
        </p15:guide>
        <p15:guide id="11" pos="1436" userDrawn="1">
          <p15:clr>
            <a:srgbClr val="F26B43"/>
          </p15:clr>
        </p15:guide>
        <p15:guide id="12" pos="937" userDrawn="1">
          <p15:clr>
            <a:srgbClr val="F26B43"/>
          </p15:clr>
        </p15:guide>
        <p15:guide id="13" pos="846" userDrawn="1">
          <p15:clr>
            <a:srgbClr val="F26B43"/>
          </p15:clr>
        </p15:guide>
        <p15:guide id="14" pos="347" userDrawn="1">
          <p15:clr>
            <a:srgbClr val="9FCC3B"/>
          </p15:clr>
        </p15:guide>
        <p15:guide id="15" pos="3885" userDrawn="1">
          <p15:clr>
            <a:srgbClr val="F26B43"/>
          </p15:clr>
        </p15:guide>
        <p15:guide id="16" pos="4384" userDrawn="1">
          <p15:clr>
            <a:srgbClr val="F26B43"/>
          </p15:clr>
        </p15:guide>
        <p15:guide id="17" pos="4475" userDrawn="1">
          <p15:clr>
            <a:srgbClr val="F26B43"/>
          </p15:clr>
        </p15:guide>
        <p15:guide id="18" pos="4974" userDrawn="1">
          <p15:clr>
            <a:srgbClr val="F26B43"/>
          </p15:clr>
        </p15:guide>
        <p15:guide id="19" pos="5065" userDrawn="1">
          <p15:clr>
            <a:srgbClr val="F26B43"/>
          </p15:clr>
        </p15:guide>
        <p15:guide id="20" pos="5564" userDrawn="1">
          <p15:clr>
            <a:srgbClr val="F26B43"/>
          </p15:clr>
        </p15:guide>
        <p15:guide id="21" pos="5654" userDrawn="1">
          <p15:clr>
            <a:srgbClr val="F26B43"/>
          </p15:clr>
        </p15:guide>
        <p15:guide id="22" pos="6153" userDrawn="1">
          <p15:clr>
            <a:srgbClr val="F26B43"/>
          </p15:clr>
        </p15:guide>
        <p15:guide id="23" pos="6244" userDrawn="1">
          <p15:clr>
            <a:srgbClr val="F26B43"/>
          </p15:clr>
        </p15:guide>
        <p15:guide id="24" pos="6743" userDrawn="1">
          <p15:clr>
            <a:srgbClr val="F26B43"/>
          </p15:clr>
        </p15:guide>
        <p15:guide id="25" pos="6834" userDrawn="1">
          <p15:clr>
            <a:srgbClr val="F26B43"/>
          </p15:clr>
        </p15:guide>
        <p15:guide id="26" pos="7333" userDrawn="1">
          <p15:clr>
            <a:srgbClr val="9FCC3B"/>
          </p15:clr>
        </p15:guide>
        <p15:guide id="35" orient="horz" pos="1139" userDrawn="1">
          <p15:clr>
            <a:srgbClr val="F26B43"/>
          </p15:clr>
        </p15:guide>
        <p15:guide id="41" orient="horz" pos="119" userDrawn="1">
          <p15:clr>
            <a:srgbClr val="9FCC3B"/>
          </p15:clr>
        </p15:guide>
        <p15:guide id="55" orient="horz" pos="3974" userDrawn="1">
          <p15:clr>
            <a:srgbClr val="F26B43"/>
          </p15:clr>
        </p15:guide>
        <p15:guide id="59" orient="horz" pos="4201" userDrawn="1">
          <p15:clr>
            <a:srgbClr val="9FCC3B"/>
          </p15:clr>
        </p15:guide>
        <p15:guide id="60" orient="horz" pos="459" userDrawn="1">
          <p15:clr>
            <a:srgbClr val="F26B43"/>
          </p15:clr>
        </p15:guide>
        <p15:guide id="62" orient="horz" pos="2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B557451-4271-4B3E-23ED-1E236F2D77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90688" y="1143000"/>
            <a:ext cx="8743950" cy="1922745"/>
          </a:xfrm>
        </p:spPr>
        <p:txBody>
          <a:bodyPr/>
          <a:lstStyle/>
          <a:p>
            <a:r>
              <a:rPr lang="en-US" dirty="0"/>
              <a:t>How to run a normalization rule on a set of holdings records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A320969-5F7F-9C87-B26F-D76042B0E4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463A4-51FE-33CE-9ECD-B99FC1EC18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and move everything inside angled brackets of 852 subfield h to 852 subfield k</a:t>
            </a:r>
          </a:p>
        </p:txBody>
      </p:sp>
    </p:spTree>
    <p:extLst>
      <p:ext uri="{BB962C8B-B14F-4D97-AF65-F5344CB8AC3E}">
        <p14:creationId xmlns:p14="http://schemas.microsoft.com/office/powerpoint/2010/main" val="259405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4F9CE6C-EB7E-DBFE-C77E-B97A93A038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8125" y="1934977"/>
            <a:ext cx="11744325" cy="1567891"/>
          </a:xfrm>
        </p:spPr>
        <p:txBody>
          <a:bodyPr/>
          <a:lstStyle/>
          <a:p>
            <a:r>
              <a:rPr lang="en-US" b="1" dirty="0"/>
              <a:t>The normalization rule and process</a:t>
            </a:r>
            <a:endParaRPr lang="en-NL" dirty="0"/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85FAF7E0-8999-CBD7-D2F8-4EB50B844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1500" y="6465692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>
                <a:solidFill>
                  <a:schemeClr val="bg1"/>
                </a:solidFill>
              </a:rPr>
              <a:pPr/>
              <a:t>10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09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normalization rule and process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E0607DB-92FD-758D-D349-0B910FDD37AA}"/>
              </a:ext>
            </a:extLst>
          </p:cNvPr>
          <p:cNvSpPr txBox="1">
            <a:spLocks/>
          </p:cNvSpPr>
          <p:nvPr/>
        </p:nvSpPr>
        <p:spPr>
          <a:xfrm>
            <a:off x="365688" y="1104901"/>
            <a:ext cx="11421604" cy="916846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200" dirty="0"/>
              <a:t>Here is the normalization rule.</a:t>
            </a:r>
          </a:p>
          <a:p>
            <a:pPr marL="285750" indent="-285750"/>
            <a:r>
              <a:rPr lang="en-US" sz="2200" dirty="0"/>
              <a:t>It is called “YLK - move all contents in angled brackets of subfield h to subfield k”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46D189-149C-C839-8E44-240104742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964" y="2222297"/>
            <a:ext cx="4410075" cy="4057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9F0D9D-95A4-4AD3-5475-7953F4F7E447}"/>
              </a:ext>
            </a:extLst>
          </p:cNvPr>
          <p:cNvSpPr/>
          <p:nvPr/>
        </p:nvSpPr>
        <p:spPr>
          <a:xfrm>
            <a:off x="4041964" y="2449585"/>
            <a:ext cx="2803453" cy="2013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5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normalization rule and process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3460DFC-9AE9-BD5C-5AC5-3C7FCFFF355F}"/>
              </a:ext>
            </a:extLst>
          </p:cNvPr>
          <p:cNvSpPr txBox="1">
            <a:spLocks/>
          </p:cNvSpPr>
          <p:nvPr/>
        </p:nvSpPr>
        <p:spPr>
          <a:xfrm>
            <a:off x="385198" y="914472"/>
            <a:ext cx="11421603" cy="1249888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The normalization process should be created for the MARC21 Holding profile.</a:t>
            </a:r>
          </a:p>
          <a:p>
            <a:r>
              <a:rPr lang="en-US" sz="2200" dirty="0"/>
              <a:t>This is accessed at “Configuration &gt; Resources &gt; Cataloging &gt; Metadata Configuration &gt; MARC21 Holding”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5EC5CC-4C3D-A7F1-FBE1-D5CC1D2C55CA}"/>
              </a:ext>
            </a:extLst>
          </p:cNvPr>
          <p:cNvSpPr/>
          <p:nvPr/>
        </p:nvSpPr>
        <p:spPr>
          <a:xfrm>
            <a:off x="4620022" y="3458470"/>
            <a:ext cx="288032" cy="2880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F75CAA-7F82-F1F6-5CDB-564C09C3C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00" y="2289837"/>
            <a:ext cx="10103219" cy="39330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39CC6A-8179-B838-3102-FF7067C53173}"/>
              </a:ext>
            </a:extLst>
          </p:cNvPr>
          <p:cNvSpPr/>
          <p:nvPr/>
        </p:nvSpPr>
        <p:spPr>
          <a:xfrm>
            <a:off x="1459685" y="4530055"/>
            <a:ext cx="1115735" cy="2516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67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730961-839F-3DA2-434E-0510E7DAA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3424"/>
            <a:ext cx="12192000" cy="31931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normalization rule and process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5903740-4FAB-27B2-A361-843A97F6A62A}"/>
              </a:ext>
            </a:extLst>
          </p:cNvPr>
          <p:cNvSpPr txBox="1">
            <a:spLocks/>
          </p:cNvSpPr>
          <p:nvPr/>
        </p:nvSpPr>
        <p:spPr>
          <a:xfrm>
            <a:off x="365687" y="981433"/>
            <a:ext cx="11421603" cy="688941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From the “Normalization Processes” tab we will click “Add Process”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854298-9A16-F523-410F-510B95146CFF}"/>
              </a:ext>
            </a:extLst>
          </p:cNvPr>
          <p:cNvSpPr/>
          <p:nvPr/>
        </p:nvSpPr>
        <p:spPr>
          <a:xfrm>
            <a:off x="444617" y="3028426"/>
            <a:ext cx="931177" cy="2684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547EE9-AFEE-A9FC-739D-AE36745EBEF8}"/>
              </a:ext>
            </a:extLst>
          </p:cNvPr>
          <p:cNvSpPr/>
          <p:nvPr/>
        </p:nvSpPr>
        <p:spPr>
          <a:xfrm>
            <a:off x="10872132" y="3296873"/>
            <a:ext cx="637563" cy="2684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52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F5F511-024C-0275-D846-20A0628BD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815" y="3765612"/>
            <a:ext cx="9277350" cy="18478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normalization rule and process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1840ED5-3215-69B6-8865-983E725A5D6B}"/>
              </a:ext>
            </a:extLst>
          </p:cNvPr>
          <p:cNvSpPr txBox="1">
            <a:spLocks/>
          </p:cNvSpPr>
          <p:nvPr/>
        </p:nvSpPr>
        <p:spPr>
          <a:xfrm>
            <a:off x="365688" y="1017605"/>
            <a:ext cx="11421604" cy="2564494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Give it a name and description and click “Next”.</a:t>
            </a:r>
          </a:p>
          <a:p>
            <a:r>
              <a:rPr lang="en-US" sz="2200" dirty="0"/>
              <a:t>We gave it name “YLK - move all contents in angled brackets”</a:t>
            </a:r>
          </a:p>
          <a:p>
            <a:r>
              <a:rPr lang="en-US" sz="2200" dirty="0"/>
              <a:t>We gave it description “YLK - move all contents in angled brackets of subfield h to subfield k“ (which is the same as the name of the normalization rule, but it is not necessary to give the description the same name as the normalization rule)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24AA47-98D1-F072-DB9B-62E17D6BDA3A}"/>
              </a:ext>
            </a:extLst>
          </p:cNvPr>
          <p:cNvSpPr/>
          <p:nvPr/>
        </p:nvSpPr>
        <p:spPr>
          <a:xfrm>
            <a:off x="10240982" y="3872178"/>
            <a:ext cx="421425" cy="2552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12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78726E-D95F-915E-D6B9-85C15A50A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2667000"/>
            <a:ext cx="9182100" cy="152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normalization rule and process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42C3615-E4A6-61C5-0CB0-E30AB8C185F9}"/>
              </a:ext>
            </a:extLst>
          </p:cNvPr>
          <p:cNvSpPr txBox="1">
            <a:spLocks/>
          </p:cNvSpPr>
          <p:nvPr/>
        </p:nvSpPr>
        <p:spPr>
          <a:xfrm>
            <a:off x="365687" y="1009676"/>
            <a:ext cx="11421603" cy="688941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Add a task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13D818-8663-52EC-378F-5DD4424ECF47}"/>
              </a:ext>
            </a:extLst>
          </p:cNvPr>
          <p:cNvSpPr/>
          <p:nvPr/>
        </p:nvSpPr>
        <p:spPr>
          <a:xfrm>
            <a:off x="9685143" y="3119983"/>
            <a:ext cx="884986" cy="3090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11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normalization rule and process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9E9094C-E035-D2AB-D360-B370B766E973}"/>
              </a:ext>
            </a:extLst>
          </p:cNvPr>
          <p:cNvSpPr txBox="1">
            <a:spLocks/>
          </p:cNvSpPr>
          <p:nvPr/>
        </p:nvSpPr>
        <p:spPr>
          <a:xfrm>
            <a:off x="462210" y="971842"/>
            <a:ext cx="11325081" cy="1284797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Choose “MARC Drool Normalization” and click “Add and Close”</a:t>
            </a:r>
          </a:p>
          <a:p>
            <a:r>
              <a:rPr lang="en-US" sz="2200" dirty="0"/>
              <a:t>Because we chose “MARC Drool Normalization” we will soon also choose the corresponding normalization rule for the normalization process.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93768B-AB47-9FD3-1766-66DCCA5CF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747" y="2582203"/>
            <a:ext cx="8167644" cy="33039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044029E-D3C9-AD95-343F-2A6BC0817BDC}"/>
              </a:ext>
            </a:extLst>
          </p:cNvPr>
          <p:cNvSpPr/>
          <p:nvPr/>
        </p:nvSpPr>
        <p:spPr>
          <a:xfrm>
            <a:off x="4731391" y="3716323"/>
            <a:ext cx="243281" cy="2265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18B56C-CC20-4CAD-4886-5B843F22558A}"/>
              </a:ext>
            </a:extLst>
          </p:cNvPr>
          <p:cNvSpPr/>
          <p:nvPr/>
        </p:nvSpPr>
        <p:spPr>
          <a:xfrm>
            <a:off x="8472881" y="5452844"/>
            <a:ext cx="713064" cy="2684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93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1E87CA-6A79-1A5D-1D65-6F4DA884D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2238375"/>
            <a:ext cx="9353550" cy="23812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normalization rule and process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9E9094C-E035-D2AB-D360-B370B766E973}"/>
              </a:ext>
            </a:extLst>
          </p:cNvPr>
          <p:cNvSpPr txBox="1">
            <a:spLocks/>
          </p:cNvSpPr>
          <p:nvPr/>
        </p:nvSpPr>
        <p:spPr>
          <a:xfrm>
            <a:off x="462210" y="971842"/>
            <a:ext cx="11325081" cy="1284797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Click “Next”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18B56C-CC20-4CAD-4886-5B843F22558A}"/>
              </a:ext>
            </a:extLst>
          </p:cNvPr>
          <p:cNvSpPr/>
          <p:nvPr/>
        </p:nvSpPr>
        <p:spPr>
          <a:xfrm>
            <a:off x="10301680" y="2338557"/>
            <a:ext cx="394283" cy="2684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76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91C30B-EFF5-C73B-D27B-4381166FB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3113365"/>
            <a:ext cx="9286875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normalization rule and process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9E9094C-E035-D2AB-D360-B370B766E973}"/>
              </a:ext>
            </a:extLst>
          </p:cNvPr>
          <p:cNvSpPr txBox="1">
            <a:spLocks/>
          </p:cNvSpPr>
          <p:nvPr/>
        </p:nvSpPr>
        <p:spPr>
          <a:xfrm>
            <a:off x="462210" y="971842"/>
            <a:ext cx="11325081" cy="1645523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Choose the Normalization Rule which will be run in this Normalization Process and click “Save”.</a:t>
            </a:r>
          </a:p>
          <a:p>
            <a:r>
              <a:rPr lang="en-US" sz="2200" dirty="0"/>
              <a:t>The reason we now can choose a Normalization Rule is because previously we chose </a:t>
            </a:r>
            <a:r>
              <a:rPr lang="en-US" sz="2200" dirty="0" err="1"/>
              <a:t>MarcDroolNormalization</a:t>
            </a:r>
            <a:r>
              <a:rPr lang="en-US" sz="2200" dirty="0"/>
              <a:t> as a task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18B56C-CC20-4CAD-4886-5B843F22558A}"/>
              </a:ext>
            </a:extLst>
          </p:cNvPr>
          <p:cNvSpPr/>
          <p:nvPr/>
        </p:nvSpPr>
        <p:spPr>
          <a:xfrm>
            <a:off x="10336765" y="3202624"/>
            <a:ext cx="394283" cy="2684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9AF5D-F27B-6010-1F49-259150B12D58}"/>
              </a:ext>
            </a:extLst>
          </p:cNvPr>
          <p:cNvSpPr/>
          <p:nvPr/>
        </p:nvSpPr>
        <p:spPr>
          <a:xfrm>
            <a:off x="2843868" y="3825381"/>
            <a:ext cx="3003259" cy="3166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ADFE58-3D7C-F522-79D4-3703D5FFE002}"/>
              </a:ext>
            </a:extLst>
          </p:cNvPr>
          <p:cNvSpPr txBox="1"/>
          <p:nvPr/>
        </p:nvSpPr>
        <p:spPr>
          <a:xfrm>
            <a:off x="6165909" y="4437776"/>
            <a:ext cx="2214694" cy="5285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This is the Normalization Rule we previously saw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8A101EE-8B76-CB2E-F63B-95160E9D9854}"/>
              </a:ext>
            </a:extLst>
          </p:cNvPr>
          <p:cNvCxnSpPr/>
          <p:nvPr/>
        </p:nvCxnSpPr>
        <p:spPr>
          <a:xfrm flipH="1" flipV="1">
            <a:off x="5847127" y="4142065"/>
            <a:ext cx="318782" cy="2957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419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normalization rule and process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9E9094C-E035-D2AB-D360-B370B766E973}"/>
              </a:ext>
            </a:extLst>
          </p:cNvPr>
          <p:cNvSpPr txBox="1">
            <a:spLocks/>
          </p:cNvSpPr>
          <p:nvPr/>
        </p:nvSpPr>
        <p:spPr>
          <a:xfrm>
            <a:off x="462210" y="971842"/>
            <a:ext cx="11325081" cy="1645523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The Normalization Process has been made.</a:t>
            </a:r>
          </a:p>
          <a:p>
            <a:r>
              <a:rPr lang="en-US" sz="2200" dirty="0"/>
              <a:t>The Normalization Process named “YLK - move all contents in angled brackets” uses Normalization Rule named “YLK - move all contents in angled brackets of subfield h to subfield k”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AED446-F391-9C41-89B8-9F05C6BC9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07" y="3041272"/>
            <a:ext cx="4286250" cy="20002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D2F50-DA14-E434-79F2-C8D0ACBC6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511" y="3041272"/>
            <a:ext cx="5391150" cy="2095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62121DE-F51D-9AB9-1C05-EB6CCF873C93}"/>
              </a:ext>
            </a:extLst>
          </p:cNvPr>
          <p:cNvSpPr/>
          <p:nvPr/>
        </p:nvSpPr>
        <p:spPr>
          <a:xfrm>
            <a:off x="194607" y="3429000"/>
            <a:ext cx="988241" cy="3041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CCAC41-0F15-CCD6-258E-F17464FD904E}"/>
              </a:ext>
            </a:extLst>
          </p:cNvPr>
          <p:cNvSpPr/>
          <p:nvPr/>
        </p:nvSpPr>
        <p:spPr>
          <a:xfrm>
            <a:off x="1023457" y="3800213"/>
            <a:ext cx="2365695" cy="3041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F8A11B-2B41-E2D1-3DD2-1ED7607EFAFD}"/>
              </a:ext>
            </a:extLst>
          </p:cNvPr>
          <p:cNvSpPr/>
          <p:nvPr/>
        </p:nvSpPr>
        <p:spPr>
          <a:xfrm>
            <a:off x="7608815" y="3429000"/>
            <a:ext cx="922789" cy="3041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2ABD00-C0C8-8CCF-702A-B5D7F2AC7A02}"/>
              </a:ext>
            </a:extLst>
          </p:cNvPr>
          <p:cNvSpPr/>
          <p:nvPr/>
        </p:nvSpPr>
        <p:spPr>
          <a:xfrm>
            <a:off x="6484690" y="4104314"/>
            <a:ext cx="3884103" cy="3754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82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1CC2CE-B288-9838-38B0-51E8464C65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F3B852-286D-55BD-2B1D-F4756EAB08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7225" y="834892"/>
            <a:ext cx="7465208" cy="5676900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The normalization rule</a:t>
            </a:r>
          </a:p>
          <a:p>
            <a:r>
              <a:rPr lang="en-US" dirty="0"/>
              <a:t>The normalization rule and process</a:t>
            </a:r>
          </a:p>
          <a:p>
            <a:r>
              <a:rPr lang="en-US" dirty="0"/>
              <a:t>Creating a set to run the normalization process on</a:t>
            </a:r>
          </a:p>
          <a:p>
            <a:r>
              <a:rPr lang="en-US" dirty="0"/>
              <a:t>Run the job "Change holdings information"</a:t>
            </a:r>
          </a:p>
          <a:p>
            <a:r>
              <a:rPr lang="en-US" dirty="0"/>
              <a:t>The results of the job "Change holdings information"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5A3458-E52F-3547-8FB1-8C115B7F4C3C}"/>
              </a:ext>
            </a:extLst>
          </p:cNvPr>
          <p:cNvSpPr txBox="1">
            <a:spLocks/>
          </p:cNvSpPr>
          <p:nvPr/>
        </p:nvSpPr>
        <p:spPr>
          <a:xfrm>
            <a:off x="11671500" y="6465692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584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4F9CE6C-EB7E-DBFE-C77E-B97A93A038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201" y="1934977"/>
            <a:ext cx="11982450" cy="1567891"/>
          </a:xfrm>
        </p:spPr>
        <p:txBody>
          <a:bodyPr/>
          <a:lstStyle/>
          <a:p>
            <a:r>
              <a:rPr lang="en-US" dirty="0"/>
              <a:t>Creating a set to run the normalization process on</a:t>
            </a:r>
            <a:endParaRPr lang="en-NL" dirty="0"/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85FAF7E0-8999-CBD7-D2F8-4EB50B844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1500" y="6465692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>
                <a:solidFill>
                  <a:schemeClr val="bg1"/>
                </a:solidFill>
              </a:rPr>
              <a:pPr/>
              <a:t>20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41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set to run the normalization process on</a:t>
            </a:r>
            <a:endParaRPr lang="en-NL" sz="36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345D3F7-10F3-5425-6AA8-4C124AF578BC}"/>
              </a:ext>
            </a:extLst>
          </p:cNvPr>
          <p:cNvSpPr txBox="1">
            <a:spLocks/>
          </p:cNvSpPr>
          <p:nvPr/>
        </p:nvSpPr>
        <p:spPr>
          <a:xfrm>
            <a:off x="652711" y="1196753"/>
            <a:ext cx="11224964" cy="1146397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Title “Running the normalization process on a set” MMSID </a:t>
            </a:r>
            <a:r>
              <a:rPr lang="en-US" sz="2400" dirty="0"/>
              <a:t>99210811300121 has holdings record MMSID 2246099980000121</a:t>
            </a: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B1934E-93EC-7348-B023-2BF2D4171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037" y="2552700"/>
            <a:ext cx="7019925" cy="17526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7CD070-4788-2556-7A86-1ADDBC640994}"/>
              </a:ext>
            </a:extLst>
          </p:cNvPr>
          <p:cNvCxnSpPr/>
          <p:nvPr/>
        </p:nvCxnSpPr>
        <p:spPr>
          <a:xfrm flipV="1">
            <a:off x="4924425" y="4191000"/>
            <a:ext cx="238125" cy="6191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799368C-BB5C-BA4B-8ACA-DA78D2FD74A4}"/>
              </a:ext>
            </a:extLst>
          </p:cNvPr>
          <p:cNvSpPr txBox="1"/>
          <p:nvPr/>
        </p:nvSpPr>
        <p:spPr>
          <a:xfrm>
            <a:off x="8201026" y="1990726"/>
            <a:ext cx="1962149" cy="3524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Example one of three</a:t>
            </a:r>
          </a:p>
        </p:txBody>
      </p:sp>
    </p:spTree>
    <p:extLst>
      <p:ext uri="{BB962C8B-B14F-4D97-AF65-F5344CB8AC3E}">
        <p14:creationId xmlns:p14="http://schemas.microsoft.com/office/powerpoint/2010/main" val="4217766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83D23C-2E14-99A4-F115-48070E744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987" y="2528887"/>
            <a:ext cx="7058025" cy="18002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set to run the normalization process on</a:t>
            </a:r>
            <a:endParaRPr lang="en-NL" sz="36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345D3F7-10F3-5425-6AA8-4C124AF578BC}"/>
              </a:ext>
            </a:extLst>
          </p:cNvPr>
          <p:cNvSpPr txBox="1">
            <a:spLocks/>
          </p:cNvSpPr>
          <p:nvPr/>
        </p:nvSpPr>
        <p:spPr>
          <a:xfrm>
            <a:off x="652711" y="1196753"/>
            <a:ext cx="11224964" cy="1146397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Title “How to organize student learning groups” MMSID </a:t>
            </a:r>
            <a:r>
              <a:rPr lang="en-US" sz="2400" dirty="0"/>
              <a:t>99289911100121 has holdings record MMSID 2261549940000121</a:t>
            </a:r>
            <a:endParaRPr lang="en-US" sz="22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7CD070-4788-2556-7A86-1ADDBC640994}"/>
              </a:ext>
            </a:extLst>
          </p:cNvPr>
          <p:cNvCxnSpPr/>
          <p:nvPr/>
        </p:nvCxnSpPr>
        <p:spPr>
          <a:xfrm flipV="1">
            <a:off x="4924425" y="4191000"/>
            <a:ext cx="238125" cy="6191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FF2BB3E-993E-2097-3F01-BC75DF54CE3C}"/>
              </a:ext>
            </a:extLst>
          </p:cNvPr>
          <p:cNvSpPr txBox="1"/>
          <p:nvPr/>
        </p:nvSpPr>
        <p:spPr>
          <a:xfrm>
            <a:off x="8201026" y="1990726"/>
            <a:ext cx="1962149" cy="3524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Example two of three</a:t>
            </a:r>
          </a:p>
        </p:txBody>
      </p:sp>
    </p:spTree>
    <p:extLst>
      <p:ext uri="{BB962C8B-B14F-4D97-AF65-F5344CB8AC3E}">
        <p14:creationId xmlns:p14="http://schemas.microsoft.com/office/powerpoint/2010/main" val="850820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CC0140-24C9-35B0-C5E3-95AF0C44B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562" y="2600325"/>
            <a:ext cx="7000875" cy="1657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set to run the normalization process on</a:t>
            </a:r>
            <a:endParaRPr lang="en-NL" sz="36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345D3F7-10F3-5425-6AA8-4C124AF578BC}"/>
              </a:ext>
            </a:extLst>
          </p:cNvPr>
          <p:cNvSpPr txBox="1">
            <a:spLocks/>
          </p:cNvSpPr>
          <p:nvPr/>
        </p:nvSpPr>
        <p:spPr>
          <a:xfrm>
            <a:off x="652711" y="1196753"/>
            <a:ext cx="11224964" cy="1146397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Title “</a:t>
            </a:r>
            <a:r>
              <a:rPr lang="en-US" sz="2400" dirty="0"/>
              <a:t>Advancing diversity, inclusion, and social justice through human systems engineering</a:t>
            </a:r>
            <a:r>
              <a:rPr lang="en-US" sz="2200" dirty="0"/>
              <a:t>” MMSID </a:t>
            </a:r>
            <a:r>
              <a:rPr lang="en-US" sz="2400" dirty="0"/>
              <a:t>99251611300121 has holdings record MMSID 2254669990000121</a:t>
            </a:r>
            <a:endParaRPr lang="en-US" sz="22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7CD070-4788-2556-7A86-1ADDBC640994}"/>
              </a:ext>
            </a:extLst>
          </p:cNvPr>
          <p:cNvCxnSpPr/>
          <p:nvPr/>
        </p:nvCxnSpPr>
        <p:spPr>
          <a:xfrm flipV="1">
            <a:off x="4924425" y="4191000"/>
            <a:ext cx="238125" cy="6191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E759CB7-6B20-3397-6767-4F1DF2F4B235}"/>
              </a:ext>
            </a:extLst>
          </p:cNvPr>
          <p:cNvSpPr txBox="1"/>
          <p:nvPr/>
        </p:nvSpPr>
        <p:spPr>
          <a:xfrm>
            <a:off x="8201026" y="1990726"/>
            <a:ext cx="2085974" cy="3524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Example three of three</a:t>
            </a:r>
          </a:p>
        </p:txBody>
      </p:sp>
    </p:spTree>
    <p:extLst>
      <p:ext uri="{BB962C8B-B14F-4D97-AF65-F5344CB8AC3E}">
        <p14:creationId xmlns:p14="http://schemas.microsoft.com/office/powerpoint/2010/main" val="1397086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set to run the normalization process on</a:t>
            </a:r>
            <a:endParaRPr lang="en-NL" sz="36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F0DFD59-B1D9-DEAD-EF88-A5D767F233EB}"/>
              </a:ext>
            </a:extLst>
          </p:cNvPr>
          <p:cNvSpPr txBox="1">
            <a:spLocks/>
          </p:cNvSpPr>
          <p:nvPr/>
        </p:nvSpPr>
        <p:spPr>
          <a:xfrm>
            <a:off x="194026" y="1028726"/>
            <a:ext cx="11593266" cy="1340773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Now we will perform a “Physical Holdings” advanced search as follows to retrieve these holdings records: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61B393-9403-DE62-A333-B383DB0C519F}"/>
              </a:ext>
            </a:extLst>
          </p:cNvPr>
          <p:cNvSpPr txBox="1"/>
          <p:nvPr/>
        </p:nvSpPr>
        <p:spPr>
          <a:xfrm>
            <a:off x="942975" y="2019300"/>
            <a:ext cx="9982200" cy="19621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800" dirty="0"/>
              <a:t>Where (</a:t>
            </a:r>
          </a:p>
          <a:p>
            <a:r>
              <a:rPr lang="en-US" sz="1800" dirty="0"/>
              <a:t>Permanent call number Contains exact phrase starting with "&lt;Oversize&gt;" </a:t>
            </a:r>
          </a:p>
          <a:p>
            <a:r>
              <a:rPr lang="en-US" sz="1800" dirty="0"/>
              <a:t>or </a:t>
            </a:r>
          </a:p>
          <a:p>
            <a:r>
              <a:rPr lang="en-US" sz="1800" dirty="0"/>
              <a:t>Permanent call number Contains exact phrase starting with "&lt;Ref&gt;" </a:t>
            </a:r>
          </a:p>
          <a:p>
            <a:r>
              <a:rPr lang="en-US" sz="1800" dirty="0"/>
              <a:t>or </a:t>
            </a:r>
          </a:p>
          <a:p>
            <a:r>
              <a:rPr lang="en-US" sz="1800" dirty="0"/>
              <a:t>Permanent call number Contains exact phrase starting with "&lt;Vid&gt;“</a:t>
            </a:r>
          </a:p>
          <a:p>
            <a:r>
              <a:rPr lang="en-US" sz="1800" dirty="0"/>
              <a:t>)</a:t>
            </a:r>
          </a:p>
          <a:p>
            <a:pPr algn="l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266972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set to run the normalization process on</a:t>
            </a:r>
            <a:endParaRPr lang="en-NL" sz="36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F0DFD59-B1D9-DEAD-EF88-A5D767F233EB}"/>
              </a:ext>
            </a:extLst>
          </p:cNvPr>
          <p:cNvSpPr txBox="1">
            <a:spLocks/>
          </p:cNvSpPr>
          <p:nvPr/>
        </p:nvSpPr>
        <p:spPr>
          <a:xfrm>
            <a:off x="194026" y="1028726"/>
            <a:ext cx="11593266" cy="1340773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Here is the search: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7C5F19-7A8F-72FE-2505-EDFA7CE66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67" y="2271712"/>
            <a:ext cx="11134725" cy="39719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692A6F-9710-1744-8A9D-23389549CB04}"/>
              </a:ext>
            </a:extLst>
          </p:cNvPr>
          <p:cNvSpPr/>
          <p:nvPr/>
        </p:nvSpPr>
        <p:spPr>
          <a:xfrm>
            <a:off x="1238250" y="2369499"/>
            <a:ext cx="1295400" cy="3501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82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set to run the normalization process on</a:t>
            </a:r>
            <a:endParaRPr lang="en-NL" sz="36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359259E-2F05-E09C-E17A-2CED38CE9A7E}"/>
              </a:ext>
            </a:extLst>
          </p:cNvPr>
          <p:cNvSpPr txBox="1">
            <a:spLocks/>
          </p:cNvSpPr>
          <p:nvPr/>
        </p:nvSpPr>
        <p:spPr>
          <a:xfrm>
            <a:off x="470250" y="1114452"/>
            <a:ext cx="11245499" cy="468636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We have five results and will save as a set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E9D5F1-D437-2051-B64C-AD7943D878D8}"/>
              </a:ext>
            </a:extLst>
          </p:cNvPr>
          <p:cNvSpPr/>
          <p:nvPr/>
        </p:nvSpPr>
        <p:spPr>
          <a:xfrm>
            <a:off x="3427115" y="2591891"/>
            <a:ext cx="3345160" cy="4275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563F5C-D110-656C-05A1-1DBB3348B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099" y="1576868"/>
            <a:ext cx="9829800" cy="48539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47672D-F628-89E3-AD67-C5C21BF73817}"/>
              </a:ext>
            </a:extLst>
          </p:cNvPr>
          <p:cNvSpPr/>
          <p:nvPr/>
        </p:nvSpPr>
        <p:spPr>
          <a:xfrm>
            <a:off x="9972675" y="1657350"/>
            <a:ext cx="933450" cy="3615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076C255-016C-9E5C-BDE9-B870D6D4C658}"/>
              </a:ext>
            </a:extLst>
          </p:cNvPr>
          <p:cNvCxnSpPr/>
          <p:nvPr/>
        </p:nvCxnSpPr>
        <p:spPr>
          <a:xfrm flipH="1">
            <a:off x="2609850" y="2362200"/>
            <a:ext cx="257175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C53149-F01C-A4F5-0668-EC49F702CC39}"/>
              </a:ext>
            </a:extLst>
          </p:cNvPr>
          <p:cNvCxnSpPr/>
          <p:nvPr/>
        </p:nvCxnSpPr>
        <p:spPr>
          <a:xfrm flipH="1">
            <a:off x="2481262" y="3312574"/>
            <a:ext cx="257175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4C37DE6-3385-182D-22DC-74CD7BF3D66C}"/>
              </a:ext>
            </a:extLst>
          </p:cNvPr>
          <p:cNvCxnSpPr/>
          <p:nvPr/>
        </p:nvCxnSpPr>
        <p:spPr>
          <a:xfrm flipH="1">
            <a:off x="2481262" y="4091686"/>
            <a:ext cx="257175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711814-04B3-F6ED-733E-D462ABAEDA91}"/>
              </a:ext>
            </a:extLst>
          </p:cNvPr>
          <p:cNvCxnSpPr/>
          <p:nvPr/>
        </p:nvCxnSpPr>
        <p:spPr>
          <a:xfrm flipH="1">
            <a:off x="2481261" y="4886471"/>
            <a:ext cx="257175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D4BE6EF-0787-B1EA-D0A8-62E3984E97FA}"/>
              </a:ext>
            </a:extLst>
          </p:cNvPr>
          <p:cNvCxnSpPr/>
          <p:nvPr/>
        </p:nvCxnSpPr>
        <p:spPr>
          <a:xfrm flipH="1">
            <a:off x="2481262" y="5591148"/>
            <a:ext cx="257175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98718FC-6DC1-5A10-751B-A80C93052E71}"/>
              </a:ext>
            </a:extLst>
          </p:cNvPr>
          <p:cNvSpPr/>
          <p:nvPr/>
        </p:nvSpPr>
        <p:spPr>
          <a:xfrm>
            <a:off x="2738436" y="1638300"/>
            <a:ext cx="6958014" cy="3615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61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80B3B6-FD1D-F855-7497-4DBE2454E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4" y="2240654"/>
            <a:ext cx="7096125" cy="39934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set to run the normalization process on</a:t>
            </a:r>
            <a:endParaRPr lang="en-NL" sz="36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929300A-6B75-02EF-215C-30ACF88E0B55}"/>
              </a:ext>
            </a:extLst>
          </p:cNvPr>
          <p:cNvSpPr txBox="1">
            <a:spLocks/>
          </p:cNvSpPr>
          <p:nvPr/>
        </p:nvSpPr>
        <p:spPr>
          <a:xfrm>
            <a:off x="365687" y="1330631"/>
            <a:ext cx="11421603" cy="468636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The set is called “Records to fix the call number prefix”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941C85-32AD-C800-6997-CCC57E43C43C}"/>
              </a:ext>
            </a:extLst>
          </p:cNvPr>
          <p:cNvSpPr/>
          <p:nvPr/>
        </p:nvSpPr>
        <p:spPr>
          <a:xfrm>
            <a:off x="2486025" y="3052192"/>
            <a:ext cx="3067050" cy="6244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00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4F9CE6C-EB7E-DBFE-C77E-B97A93A038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8125" y="1934977"/>
            <a:ext cx="11744325" cy="1567891"/>
          </a:xfrm>
        </p:spPr>
        <p:txBody>
          <a:bodyPr/>
          <a:lstStyle/>
          <a:p>
            <a:r>
              <a:rPr lang="en-US" dirty="0"/>
              <a:t>Run the job "Change holdings information"</a:t>
            </a:r>
            <a:endParaRPr lang="en-NL" dirty="0"/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85FAF7E0-8999-CBD7-D2F8-4EB50B844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1500" y="6465692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>
                <a:solidFill>
                  <a:schemeClr val="bg1"/>
                </a:solidFill>
              </a:rPr>
              <a:pPr/>
              <a:t>28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723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the job "Change holdings information"</a:t>
            </a:r>
            <a:endParaRPr lang="en-NL" sz="36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F91A921-BBBD-1791-2005-47A4464D1D2E}"/>
              </a:ext>
            </a:extLst>
          </p:cNvPr>
          <p:cNvSpPr txBox="1">
            <a:spLocks/>
          </p:cNvSpPr>
          <p:nvPr/>
        </p:nvSpPr>
        <p:spPr>
          <a:xfrm>
            <a:off x="165794" y="1210543"/>
            <a:ext cx="11621497" cy="79208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200" dirty="0"/>
              <a:t>Now we will Run the job "Change holdings information" to update the holdings records.</a:t>
            </a:r>
          </a:p>
          <a:p>
            <a:pPr marL="285750" indent="-285750"/>
            <a:r>
              <a:rPr lang="en-US" sz="2200" dirty="0"/>
              <a:t>The job is accessed at “Admin &gt; Manage Jobs and Sets &gt; Run a Job.”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BBD087-2C36-B35F-CB45-36FDCCF07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2924"/>
            <a:ext cx="12192000" cy="2492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D172F0-B751-BB77-2D65-5ECC5818FC2F}"/>
              </a:ext>
            </a:extLst>
          </p:cNvPr>
          <p:cNvSpPr/>
          <p:nvPr/>
        </p:nvSpPr>
        <p:spPr>
          <a:xfrm>
            <a:off x="828675" y="2733675"/>
            <a:ext cx="17526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5AB5CD-FAE5-857F-63E6-175EF37CC1A0}"/>
              </a:ext>
            </a:extLst>
          </p:cNvPr>
          <p:cNvSpPr/>
          <p:nvPr/>
        </p:nvSpPr>
        <p:spPr>
          <a:xfrm>
            <a:off x="1171575" y="3867150"/>
            <a:ext cx="1628775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7188E9"/>
            </a:gs>
            <a:gs pos="85000">
              <a:srgbClr val="319AF0"/>
            </a:gs>
            <a:gs pos="15000">
              <a:schemeClr val="accent2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4F9CE6C-EB7E-DBFE-C77E-B97A93A038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NL" dirty="0"/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85FAF7E0-8999-CBD7-D2F8-4EB50B844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1500" y="6465692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>
                <a:solidFill>
                  <a:schemeClr val="bg1"/>
                </a:solidFill>
              </a:rPr>
              <a:pPr/>
              <a:t>3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88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the job "Change holdings information"</a:t>
            </a:r>
            <a:endParaRPr lang="en-NL" sz="36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E1A1338A-3C19-A2D0-EC93-E3CFBAAA3AA4}"/>
              </a:ext>
            </a:extLst>
          </p:cNvPr>
          <p:cNvSpPr txBox="1">
            <a:spLocks/>
          </p:cNvSpPr>
          <p:nvPr/>
        </p:nvSpPr>
        <p:spPr>
          <a:xfrm>
            <a:off x="365688" y="1213167"/>
            <a:ext cx="11421604" cy="792087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200" dirty="0"/>
              <a:t>We will run the job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8617E4-F29A-1A9C-4B29-F1D28AEE9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8579"/>
            <a:ext cx="12192000" cy="23008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BDD894-792E-11CA-65B8-B3EBC257D2AC}"/>
              </a:ext>
            </a:extLst>
          </p:cNvPr>
          <p:cNvSpPr/>
          <p:nvPr/>
        </p:nvSpPr>
        <p:spPr>
          <a:xfrm>
            <a:off x="828675" y="4048125"/>
            <a:ext cx="323850" cy="2762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BB35BF-4728-F618-6CBE-E67B6E430505}"/>
              </a:ext>
            </a:extLst>
          </p:cNvPr>
          <p:cNvSpPr/>
          <p:nvPr/>
        </p:nvSpPr>
        <p:spPr>
          <a:xfrm>
            <a:off x="11739667" y="2278579"/>
            <a:ext cx="404708" cy="4169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A5868D7-663A-EC21-6146-E8AD16DF5D24}"/>
              </a:ext>
            </a:extLst>
          </p:cNvPr>
          <p:cNvCxnSpPr/>
          <p:nvPr/>
        </p:nvCxnSpPr>
        <p:spPr>
          <a:xfrm flipH="1" flipV="1">
            <a:off x="1152525" y="4324350"/>
            <a:ext cx="209550" cy="6572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AB89AC-9BB3-A803-606A-2090A3DCDC0D}"/>
              </a:ext>
            </a:extLst>
          </p:cNvPr>
          <p:cNvCxnSpPr/>
          <p:nvPr/>
        </p:nvCxnSpPr>
        <p:spPr>
          <a:xfrm>
            <a:off x="11363325" y="1876424"/>
            <a:ext cx="376342" cy="4021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634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the job "Change holdings information"</a:t>
            </a:r>
            <a:endParaRPr lang="en-NL" sz="36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1EA7B8AD-934C-9FA1-C5D8-690404F7DD95}"/>
              </a:ext>
            </a:extLst>
          </p:cNvPr>
          <p:cNvSpPr txBox="1">
            <a:spLocks/>
          </p:cNvSpPr>
          <p:nvPr/>
        </p:nvSpPr>
        <p:spPr>
          <a:xfrm>
            <a:off x="289620" y="1156340"/>
            <a:ext cx="11497672" cy="792087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000" dirty="0"/>
              <a:t>We choose the set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03BF55-71E6-1DB8-1564-4DAAA12DDA37}"/>
              </a:ext>
            </a:extLst>
          </p:cNvPr>
          <p:cNvSpPr/>
          <p:nvPr/>
        </p:nvSpPr>
        <p:spPr>
          <a:xfrm>
            <a:off x="10051875" y="4197845"/>
            <a:ext cx="568499" cy="3074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3DF702-0173-A5E0-F960-EF405DEA6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5314"/>
            <a:ext cx="12192000" cy="27273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61DA39-CFFA-2C26-9F9F-4554E35816BD}"/>
              </a:ext>
            </a:extLst>
          </p:cNvPr>
          <p:cNvSpPr/>
          <p:nvPr/>
        </p:nvSpPr>
        <p:spPr>
          <a:xfrm>
            <a:off x="809625" y="3600450"/>
            <a:ext cx="352425" cy="3333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CA89D5-2505-D1BD-A6B1-9DDC5C44C4EA}"/>
              </a:ext>
            </a:extLst>
          </p:cNvPr>
          <p:cNvSpPr/>
          <p:nvPr/>
        </p:nvSpPr>
        <p:spPr>
          <a:xfrm>
            <a:off x="1238250" y="3609975"/>
            <a:ext cx="2009775" cy="3333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36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D0BC1C-9935-638F-6C27-299CF2989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123"/>
            <a:ext cx="12192000" cy="29257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the job "Change holdings information"</a:t>
            </a:r>
            <a:endParaRPr lang="en-NL" sz="36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1EA7B8AD-934C-9FA1-C5D8-690404F7DD95}"/>
              </a:ext>
            </a:extLst>
          </p:cNvPr>
          <p:cNvSpPr txBox="1">
            <a:spLocks/>
          </p:cNvSpPr>
          <p:nvPr/>
        </p:nvSpPr>
        <p:spPr>
          <a:xfrm>
            <a:off x="289620" y="1156340"/>
            <a:ext cx="11497672" cy="792087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000" dirty="0"/>
              <a:t>We choose the normalization process which we made earlier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03BF55-71E6-1DB8-1564-4DAAA12DDA37}"/>
              </a:ext>
            </a:extLst>
          </p:cNvPr>
          <p:cNvSpPr/>
          <p:nvPr/>
        </p:nvSpPr>
        <p:spPr>
          <a:xfrm>
            <a:off x="7516727" y="3824286"/>
            <a:ext cx="2398798" cy="3333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CA89D5-2505-D1BD-A6B1-9DDC5C44C4EA}"/>
              </a:ext>
            </a:extLst>
          </p:cNvPr>
          <p:cNvSpPr/>
          <p:nvPr/>
        </p:nvSpPr>
        <p:spPr>
          <a:xfrm>
            <a:off x="4038599" y="3824287"/>
            <a:ext cx="352426" cy="3333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3B32BA9-16B7-82FD-1890-68A4BB361A4F}"/>
              </a:ext>
            </a:extLst>
          </p:cNvPr>
          <p:cNvCxnSpPr/>
          <p:nvPr/>
        </p:nvCxnSpPr>
        <p:spPr>
          <a:xfrm flipH="1">
            <a:off x="9001125" y="3429000"/>
            <a:ext cx="209550" cy="3952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231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978567-A78F-8840-233F-BD85E22A1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6157"/>
            <a:ext cx="12192000" cy="25856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the job "Change holdings information"</a:t>
            </a:r>
            <a:endParaRPr lang="en-NL" sz="36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778CDE9-62B2-6A96-EADB-EC02892C1AC5}"/>
              </a:ext>
            </a:extLst>
          </p:cNvPr>
          <p:cNvSpPr txBox="1">
            <a:spLocks/>
          </p:cNvSpPr>
          <p:nvPr/>
        </p:nvSpPr>
        <p:spPr>
          <a:xfrm>
            <a:off x="461070" y="1093945"/>
            <a:ext cx="11326222" cy="792087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200" dirty="0"/>
              <a:t>The job completes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15C876-E35C-7145-EE00-012F354C1DD1}"/>
              </a:ext>
            </a:extLst>
          </p:cNvPr>
          <p:cNvSpPr/>
          <p:nvPr/>
        </p:nvSpPr>
        <p:spPr>
          <a:xfrm>
            <a:off x="8621612" y="4239041"/>
            <a:ext cx="1036738" cy="4828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9013CC-FA15-44DD-8B33-06A0F669C7E7}"/>
              </a:ext>
            </a:extLst>
          </p:cNvPr>
          <p:cNvSpPr/>
          <p:nvPr/>
        </p:nvSpPr>
        <p:spPr>
          <a:xfrm>
            <a:off x="586221" y="4232643"/>
            <a:ext cx="2833254" cy="48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802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4F9CE6C-EB7E-DBFE-C77E-B97A93A038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8125" y="1934977"/>
            <a:ext cx="11744325" cy="1567891"/>
          </a:xfrm>
        </p:spPr>
        <p:txBody>
          <a:bodyPr/>
          <a:lstStyle/>
          <a:p>
            <a:r>
              <a:rPr lang="en-US" dirty="0"/>
              <a:t>The results of the job "Change holdings information"</a:t>
            </a:r>
            <a:endParaRPr lang="en-NL" dirty="0"/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85FAF7E0-8999-CBD7-D2F8-4EB50B844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1500" y="6465692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>
                <a:solidFill>
                  <a:schemeClr val="bg1"/>
                </a:solidFill>
              </a:rPr>
              <a:pPr/>
              <a:t>34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05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results of the job "Change holdings information"</a:t>
            </a:r>
            <a:endParaRPr lang="en-NL" sz="36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B6C3D9A-9CFD-2614-1C79-62A571255B17}"/>
              </a:ext>
            </a:extLst>
          </p:cNvPr>
          <p:cNvSpPr txBox="1">
            <a:spLocks/>
          </p:cNvSpPr>
          <p:nvPr/>
        </p:nvSpPr>
        <p:spPr>
          <a:xfrm>
            <a:off x="545200" y="1219226"/>
            <a:ext cx="11242092" cy="1289034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200" dirty="0"/>
              <a:t>Let’s now look at three examples we previously saw.</a:t>
            </a:r>
          </a:p>
          <a:p>
            <a:pPr marL="285750" indent="-285750"/>
            <a:r>
              <a:rPr lang="en-US" sz="2200" dirty="0"/>
              <a:t>As we will see everything worked perfectly.</a:t>
            </a:r>
          </a:p>
        </p:txBody>
      </p:sp>
    </p:spTree>
    <p:extLst>
      <p:ext uri="{BB962C8B-B14F-4D97-AF65-F5344CB8AC3E}">
        <p14:creationId xmlns:p14="http://schemas.microsoft.com/office/powerpoint/2010/main" val="7158270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38D5B44-FB17-1893-8A83-952EB0245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512" y="4600575"/>
            <a:ext cx="7038975" cy="1790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results of the job "Change holdings information"</a:t>
            </a:r>
            <a:endParaRPr lang="en-NL" sz="36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345D3F7-10F3-5425-6AA8-4C124AF578BC}"/>
              </a:ext>
            </a:extLst>
          </p:cNvPr>
          <p:cNvSpPr txBox="1">
            <a:spLocks/>
          </p:cNvSpPr>
          <p:nvPr/>
        </p:nvSpPr>
        <p:spPr>
          <a:xfrm>
            <a:off x="652711" y="1196753"/>
            <a:ext cx="11224964" cy="1146397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Title “Running the normalization process on a set” MMSID </a:t>
            </a:r>
            <a:r>
              <a:rPr lang="en-US" sz="2400" dirty="0"/>
              <a:t>99210811300121 has holdings record MMSID 2246099980000121</a:t>
            </a: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B1934E-93EC-7348-B023-2BF2D4171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037" y="2552700"/>
            <a:ext cx="7019925" cy="1752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99368C-BB5C-BA4B-8ACA-DA78D2FD74A4}"/>
              </a:ext>
            </a:extLst>
          </p:cNvPr>
          <p:cNvSpPr txBox="1"/>
          <p:nvPr/>
        </p:nvSpPr>
        <p:spPr>
          <a:xfrm>
            <a:off x="8201026" y="1990726"/>
            <a:ext cx="1962149" cy="3524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Example one of three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06EFE0A-8742-84A8-8651-A5E8A8E926BD}"/>
              </a:ext>
            </a:extLst>
          </p:cNvPr>
          <p:cNvCxnSpPr>
            <a:cxnSpLocks/>
          </p:cNvCxnSpPr>
          <p:nvPr/>
        </p:nvCxnSpPr>
        <p:spPr>
          <a:xfrm flipH="1">
            <a:off x="7870156" y="5374733"/>
            <a:ext cx="330870" cy="5730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9D6BBA5-A653-8E3F-1C92-BEF7F27BF97E}"/>
              </a:ext>
            </a:extLst>
          </p:cNvPr>
          <p:cNvSpPr txBox="1"/>
          <p:nvPr/>
        </p:nvSpPr>
        <p:spPr>
          <a:xfrm>
            <a:off x="8201026" y="3307527"/>
            <a:ext cx="2085974" cy="3524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Before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EDBEF5-C533-D540-3DD4-8239137FB8E9}"/>
              </a:ext>
            </a:extLst>
          </p:cNvPr>
          <p:cNvSpPr txBox="1"/>
          <p:nvPr/>
        </p:nvSpPr>
        <p:spPr>
          <a:xfrm>
            <a:off x="8201026" y="5485035"/>
            <a:ext cx="2085974" cy="3524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After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09C61A5-8AC5-27BD-3655-FF1EACC09116}"/>
              </a:ext>
            </a:extLst>
          </p:cNvPr>
          <p:cNvCxnSpPr>
            <a:cxnSpLocks/>
          </p:cNvCxnSpPr>
          <p:nvPr/>
        </p:nvCxnSpPr>
        <p:spPr>
          <a:xfrm flipH="1">
            <a:off x="5043487" y="5374733"/>
            <a:ext cx="330870" cy="5730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712810E-FEE6-A501-1B2E-35259ABFDA44}"/>
              </a:ext>
            </a:extLst>
          </p:cNvPr>
          <p:cNvCxnSpPr>
            <a:cxnSpLocks/>
          </p:cNvCxnSpPr>
          <p:nvPr/>
        </p:nvCxnSpPr>
        <p:spPr>
          <a:xfrm flipH="1">
            <a:off x="5234992" y="3548163"/>
            <a:ext cx="139365" cy="4006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250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0355CB-3CB3-8D78-2A12-63A79AB69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562" y="4529137"/>
            <a:ext cx="7000875" cy="17430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83D23C-2E14-99A4-F115-48070E744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987" y="2528887"/>
            <a:ext cx="7058025" cy="18002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results of the job "Change holdings information"</a:t>
            </a:r>
            <a:endParaRPr lang="en-NL" sz="36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345D3F7-10F3-5425-6AA8-4C124AF578BC}"/>
              </a:ext>
            </a:extLst>
          </p:cNvPr>
          <p:cNvSpPr txBox="1">
            <a:spLocks/>
          </p:cNvSpPr>
          <p:nvPr/>
        </p:nvSpPr>
        <p:spPr>
          <a:xfrm>
            <a:off x="652711" y="1196753"/>
            <a:ext cx="11224964" cy="1146397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Title “How to organize student learning groups” MMSID </a:t>
            </a:r>
            <a:r>
              <a:rPr lang="en-US" sz="2400" dirty="0"/>
              <a:t>99289911100121 has holdings record MMSID 2261549940000121</a:t>
            </a:r>
            <a:endParaRPr lang="en-US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2BB3E-993E-2097-3F01-BC75DF54CE3C}"/>
              </a:ext>
            </a:extLst>
          </p:cNvPr>
          <p:cNvSpPr txBox="1"/>
          <p:nvPr/>
        </p:nvSpPr>
        <p:spPr>
          <a:xfrm>
            <a:off x="8201026" y="1990726"/>
            <a:ext cx="1962149" cy="3524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Example two of three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DAED574-77A0-9716-60A6-E592F46C1818}"/>
              </a:ext>
            </a:extLst>
          </p:cNvPr>
          <p:cNvCxnSpPr>
            <a:cxnSpLocks/>
          </p:cNvCxnSpPr>
          <p:nvPr/>
        </p:nvCxnSpPr>
        <p:spPr>
          <a:xfrm flipH="1">
            <a:off x="5955630" y="5374733"/>
            <a:ext cx="330870" cy="5730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DBE4A75-39FE-DC0C-5F66-C8B747521773}"/>
              </a:ext>
            </a:extLst>
          </p:cNvPr>
          <p:cNvSpPr txBox="1"/>
          <p:nvPr/>
        </p:nvSpPr>
        <p:spPr>
          <a:xfrm>
            <a:off x="8201026" y="3307527"/>
            <a:ext cx="2085974" cy="3524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Before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C94FF0-AC9D-CE00-B534-C0AF7735FE95}"/>
              </a:ext>
            </a:extLst>
          </p:cNvPr>
          <p:cNvSpPr txBox="1"/>
          <p:nvPr/>
        </p:nvSpPr>
        <p:spPr>
          <a:xfrm>
            <a:off x="8201026" y="5485035"/>
            <a:ext cx="2085974" cy="3524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After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C060EE-5BC7-249E-DE24-2AFF007FB5C7}"/>
              </a:ext>
            </a:extLst>
          </p:cNvPr>
          <p:cNvCxnSpPr>
            <a:cxnSpLocks/>
          </p:cNvCxnSpPr>
          <p:nvPr/>
        </p:nvCxnSpPr>
        <p:spPr>
          <a:xfrm flipH="1">
            <a:off x="4997115" y="5374733"/>
            <a:ext cx="330870" cy="5730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F1B096-5024-4B27-05AD-F2FFD554A369}"/>
              </a:ext>
            </a:extLst>
          </p:cNvPr>
          <p:cNvCxnSpPr>
            <a:cxnSpLocks/>
          </p:cNvCxnSpPr>
          <p:nvPr/>
        </p:nvCxnSpPr>
        <p:spPr>
          <a:xfrm flipH="1">
            <a:off x="5223210" y="3528330"/>
            <a:ext cx="139365" cy="4006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873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CC0140-24C9-35B0-C5E3-95AF0C44B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562" y="2600325"/>
            <a:ext cx="7000875" cy="1657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results of the job "Change holdings information"</a:t>
            </a:r>
            <a:endParaRPr lang="en-NL" sz="36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345D3F7-10F3-5425-6AA8-4C124AF578BC}"/>
              </a:ext>
            </a:extLst>
          </p:cNvPr>
          <p:cNvSpPr txBox="1">
            <a:spLocks/>
          </p:cNvSpPr>
          <p:nvPr/>
        </p:nvSpPr>
        <p:spPr>
          <a:xfrm>
            <a:off x="652711" y="1196753"/>
            <a:ext cx="11224964" cy="1146397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Title “</a:t>
            </a:r>
            <a:r>
              <a:rPr lang="en-US" sz="2400" dirty="0"/>
              <a:t>Advancing diversity, inclusion, and social justice through human systems engineering</a:t>
            </a:r>
            <a:r>
              <a:rPr lang="en-US" sz="2200" dirty="0"/>
              <a:t>” MMSID </a:t>
            </a:r>
            <a:r>
              <a:rPr lang="en-US" sz="2400" dirty="0"/>
              <a:t>99251611300121 has holdings record MMSID 2254669990000121</a:t>
            </a:r>
            <a:endParaRPr lang="en-US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759CB7-6B20-3397-6767-4F1DF2F4B235}"/>
              </a:ext>
            </a:extLst>
          </p:cNvPr>
          <p:cNvSpPr txBox="1"/>
          <p:nvPr/>
        </p:nvSpPr>
        <p:spPr>
          <a:xfrm>
            <a:off x="8201026" y="1990726"/>
            <a:ext cx="2085974" cy="3524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Example three of three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669777-1235-D5F3-258B-82B56D0BD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937" y="4624328"/>
            <a:ext cx="7029450" cy="172402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EF8A1F5-01DB-536A-9044-530240F253E4}"/>
              </a:ext>
            </a:extLst>
          </p:cNvPr>
          <p:cNvCxnSpPr>
            <a:cxnSpLocks/>
          </p:cNvCxnSpPr>
          <p:nvPr/>
        </p:nvCxnSpPr>
        <p:spPr>
          <a:xfrm flipH="1">
            <a:off x="6565230" y="5374733"/>
            <a:ext cx="330870" cy="5730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FBA7A59-7371-4459-704F-C78AEB7F9922}"/>
              </a:ext>
            </a:extLst>
          </p:cNvPr>
          <p:cNvSpPr txBox="1"/>
          <p:nvPr/>
        </p:nvSpPr>
        <p:spPr>
          <a:xfrm>
            <a:off x="8201026" y="3307527"/>
            <a:ext cx="2085974" cy="3524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Before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8052EE-B156-982E-9887-024F4E4907D9}"/>
              </a:ext>
            </a:extLst>
          </p:cNvPr>
          <p:cNvSpPr txBox="1"/>
          <p:nvPr/>
        </p:nvSpPr>
        <p:spPr>
          <a:xfrm>
            <a:off x="8201026" y="5485035"/>
            <a:ext cx="2085974" cy="3524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After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AFBDB-8244-9801-584C-FA89C228488D}"/>
              </a:ext>
            </a:extLst>
          </p:cNvPr>
          <p:cNvCxnSpPr>
            <a:cxnSpLocks/>
          </p:cNvCxnSpPr>
          <p:nvPr/>
        </p:nvCxnSpPr>
        <p:spPr>
          <a:xfrm flipH="1">
            <a:off x="4997115" y="5374733"/>
            <a:ext cx="330870" cy="5730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7CD070-4788-2556-7A86-1ADDBC640994}"/>
              </a:ext>
            </a:extLst>
          </p:cNvPr>
          <p:cNvCxnSpPr>
            <a:cxnSpLocks/>
          </p:cNvCxnSpPr>
          <p:nvPr/>
        </p:nvCxnSpPr>
        <p:spPr>
          <a:xfrm flipH="1">
            <a:off x="5327985" y="3604530"/>
            <a:ext cx="139365" cy="4006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5203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2B4271-32EC-AFF8-D62B-4ABFD8991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2566987"/>
            <a:ext cx="11334750" cy="1724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results of the job "Change holdings information"</a:t>
            </a:r>
            <a:endParaRPr lang="en-NL" sz="36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0400195-E95A-4952-4787-B3C2D061A08D}"/>
              </a:ext>
            </a:extLst>
          </p:cNvPr>
          <p:cNvSpPr txBox="1">
            <a:spLocks/>
          </p:cNvSpPr>
          <p:nvPr/>
        </p:nvSpPr>
        <p:spPr>
          <a:xfrm>
            <a:off x="528886" y="962051"/>
            <a:ext cx="11258406" cy="1343396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200" dirty="0"/>
              <a:t>In the Metadata Editor we can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See that the record was updated by “System” (the job)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Do “View related Information &gt; View Versions” to see the specific change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55521D-61BD-07BD-07D6-59B8E8128C15}"/>
              </a:ext>
            </a:extLst>
          </p:cNvPr>
          <p:cNvSpPr/>
          <p:nvPr/>
        </p:nvSpPr>
        <p:spPr>
          <a:xfrm>
            <a:off x="5855271" y="3211065"/>
            <a:ext cx="2288604" cy="2560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431998-FEA0-405F-5834-C65988ABCCC3}"/>
              </a:ext>
            </a:extLst>
          </p:cNvPr>
          <p:cNvSpPr/>
          <p:nvPr/>
        </p:nvSpPr>
        <p:spPr>
          <a:xfrm>
            <a:off x="6798246" y="2630238"/>
            <a:ext cx="393129" cy="2560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BAC1DC-151C-9250-D2DB-868CEE7B8B9B}"/>
              </a:ext>
            </a:extLst>
          </p:cNvPr>
          <p:cNvSpPr/>
          <p:nvPr/>
        </p:nvSpPr>
        <p:spPr>
          <a:xfrm>
            <a:off x="8255570" y="3847213"/>
            <a:ext cx="3422079" cy="2294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1DA0D6-77B6-0B89-FDC5-F7BBBCC98E97}"/>
              </a:ext>
            </a:extLst>
          </p:cNvPr>
          <p:cNvSpPr/>
          <p:nvPr/>
        </p:nvSpPr>
        <p:spPr>
          <a:xfrm>
            <a:off x="1368995" y="3999613"/>
            <a:ext cx="3422079" cy="2294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93C0B5C-63AE-4E26-B990-009ED0A12704}"/>
              </a:ext>
            </a:extLst>
          </p:cNvPr>
          <p:cNvCxnSpPr/>
          <p:nvPr/>
        </p:nvCxnSpPr>
        <p:spPr>
          <a:xfrm flipV="1">
            <a:off x="6238875" y="3467100"/>
            <a:ext cx="559371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71E83E-F68F-402D-8FE5-A6EDABE2F50F}"/>
              </a:ext>
            </a:extLst>
          </p:cNvPr>
          <p:cNvCxnSpPr/>
          <p:nvPr/>
        </p:nvCxnSpPr>
        <p:spPr>
          <a:xfrm flipV="1">
            <a:off x="3790950" y="4258616"/>
            <a:ext cx="559371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6963D9A-087C-561C-D79E-B8ABED981E39}"/>
              </a:ext>
            </a:extLst>
          </p:cNvPr>
          <p:cNvCxnSpPr/>
          <p:nvPr/>
        </p:nvCxnSpPr>
        <p:spPr>
          <a:xfrm flipV="1">
            <a:off x="9407238" y="4134221"/>
            <a:ext cx="559371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355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D82528-B3F8-A485-1495-761B29AB942A}"/>
              </a:ext>
            </a:extLst>
          </p:cNvPr>
          <p:cNvSpPr txBox="1">
            <a:spLocks/>
          </p:cNvSpPr>
          <p:nvPr/>
        </p:nvSpPr>
        <p:spPr>
          <a:xfrm>
            <a:off x="521371" y="1133475"/>
            <a:ext cx="11175756" cy="5074378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200" dirty="0"/>
              <a:t>In this presentation we will answer a real use case question from an Alma institution.</a:t>
            </a:r>
          </a:p>
          <a:p>
            <a:pPr marL="285750" indent="-285750"/>
            <a:r>
              <a:rPr lang="en-US" sz="2200" dirty="0"/>
              <a:t>In doing so we will cover two topics:</a:t>
            </a:r>
          </a:p>
          <a:p>
            <a:pPr marL="465750" lvl="1" indent="-285750"/>
            <a:r>
              <a:rPr lang="en-US" sz="2200" dirty="0"/>
              <a:t>How to formulate the syntax of a normalization rule for a specific case</a:t>
            </a:r>
          </a:p>
          <a:p>
            <a:pPr marL="465750" lvl="1" indent="-285750"/>
            <a:r>
              <a:rPr lang="en-US" sz="2200" dirty="0"/>
              <a:t>How to run a normalization rule on a set of holdings records.</a:t>
            </a:r>
          </a:p>
        </p:txBody>
      </p:sp>
    </p:spTree>
    <p:extLst>
      <p:ext uri="{BB962C8B-B14F-4D97-AF65-F5344CB8AC3E}">
        <p14:creationId xmlns:p14="http://schemas.microsoft.com/office/powerpoint/2010/main" val="28600269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37A9A5-4668-3403-AB18-C8FF0F531E08}"/>
              </a:ext>
            </a:extLst>
          </p:cNvPr>
          <p:cNvSpPr txBox="1"/>
          <p:nvPr/>
        </p:nvSpPr>
        <p:spPr>
          <a:xfrm>
            <a:off x="2430049" y="2821236"/>
            <a:ext cx="7503091" cy="6263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chemeClr val="bg1"/>
                </a:solidFill>
                <a:latin typeface="+mj-lt"/>
              </a:rPr>
              <a:t>Thank You</a:t>
            </a:r>
            <a:endParaRPr lang="en-GB" sz="5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058797-BF7C-A638-82C9-1A1A226CB5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9EF58A-CDD4-67F5-833E-61B6E0EA5F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71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8FBEDB3-1C40-2C5F-2010-4859D7D15C16}"/>
              </a:ext>
            </a:extLst>
          </p:cNvPr>
          <p:cNvSpPr txBox="1">
            <a:spLocks/>
          </p:cNvSpPr>
          <p:nvPr/>
        </p:nvSpPr>
        <p:spPr>
          <a:xfrm>
            <a:off x="512982" y="1135697"/>
            <a:ext cx="11175756" cy="4090643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From an Alma institution (part 1 of 2):</a:t>
            </a:r>
          </a:p>
          <a:p>
            <a:r>
              <a:rPr lang="en-US" sz="2200" dirty="0"/>
              <a:t>For historical reasons we have many holdings records with the call number prefix (subfield k) included as part of subfield h and inside greater than less than signs.  For example:</a:t>
            </a:r>
          </a:p>
          <a:p>
            <a:endParaRPr lang="en-US" sz="2200" dirty="0"/>
          </a:p>
          <a:p>
            <a:r>
              <a:rPr lang="sv-SE" sz="2200" dirty="0"/>
              <a:t>8520_ </a:t>
            </a:r>
            <a:r>
              <a:rPr lang="pt-BR" sz="2200" dirty="0"/>
              <a:t>$$b ULINC $$c GEN $$h </a:t>
            </a:r>
            <a:r>
              <a:rPr lang="pt-BR" sz="2200" dirty="0">
                <a:highlight>
                  <a:srgbClr val="FFFF00"/>
                </a:highlight>
              </a:rPr>
              <a:t>&lt;Ref&gt; </a:t>
            </a:r>
            <a:r>
              <a:rPr lang="pt-BR" sz="2200" dirty="0"/>
              <a:t>GT3405 $$i .A23 2019</a:t>
            </a:r>
          </a:p>
          <a:p>
            <a:r>
              <a:rPr lang="sv-SE" sz="2200" dirty="0"/>
              <a:t>8520_ $$b ULINC $$c GEN $$h </a:t>
            </a:r>
            <a:r>
              <a:rPr lang="sv-SE" sz="2200" dirty="0">
                <a:highlight>
                  <a:srgbClr val="FFFF00"/>
                </a:highlight>
              </a:rPr>
              <a:t>&lt;Vid&gt; </a:t>
            </a:r>
            <a:r>
              <a:rPr lang="sv-SE" sz="2200" dirty="0"/>
              <a:t>KF8858 $$i .P87 1992</a:t>
            </a:r>
          </a:p>
          <a:p>
            <a:r>
              <a:rPr lang="sv-SE" sz="2200" dirty="0"/>
              <a:t>8520_ </a:t>
            </a:r>
            <a:r>
              <a:rPr lang="en-US" sz="2200" dirty="0"/>
              <a:t>$$b ULINC $$c GEN $$h </a:t>
            </a:r>
            <a:r>
              <a:rPr lang="en-US" sz="2200" dirty="0">
                <a:highlight>
                  <a:srgbClr val="FFFF00"/>
                </a:highlight>
              </a:rPr>
              <a:t>&lt;Oversize&gt; </a:t>
            </a:r>
            <a:r>
              <a:rPr lang="en-US" sz="2200" dirty="0"/>
              <a:t>T59.7 $$</a:t>
            </a:r>
            <a:r>
              <a:rPr lang="en-US" sz="2200" dirty="0" err="1"/>
              <a:t>i</a:t>
            </a:r>
            <a:r>
              <a:rPr lang="en-US" sz="2200" dirty="0"/>
              <a:t> .A37 2020</a:t>
            </a:r>
          </a:p>
        </p:txBody>
      </p:sp>
    </p:spTree>
    <p:extLst>
      <p:ext uri="{BB962C8B-B14F-4D97-AF65-F5344CB8AC3E}">
        <p14:creationId xmlns:p14="http://schemas.microsoft.com/office/powerpoint/2010/main" val="3833077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15617F14-CD94-EFDF-8A27-DCCFCB2F7A8D}"/>
              </a:ext>
            </a:extLst>
          </p:cNvPr>
          <p:cNvSpPr txBox="1">
            <a:spLocks/>
          </p:cNvSpPr>
          <p:nvPr/>
        </p:nvSpPr>
        <p:spPr>
          <a:xfrm>
            <a:off x="576510" y="1104926"/>
            <a:ext cx="10994781" cy="5010124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From an Alma institution (part 2 of 2):</a:t>
            </a:r>
          </a:p>
          <a:p>
            <a:r>
              <a:rPr lang="en-US" sz="2200" dirty="0"/>
              <a:t>How can we change all of these to put the contents of the &lt;&gt; into subfield k, so it will be like this: </a:t>
            </a:r>
          </a:p>
          <a:p>
            <a:endParaRPr lang="en-US" sz="2200" dirty="0"/>
          </a:p>
          <a:p>
            <a:r>
              <a:rPr lang="sv-SE" sz="2200" dirty="0"/>
              <a:t>8520_ </a:t>
            </a:r>
            <a:r>
              <a:rPr lang="pt-BR" sz="2200" dirty="0"/>
              <a:t>$$b ULINC $$c GEN $$k </a:t>
            </a:r>
            <a:r>
              <a:rPr lang="pt-BR" sz="2200" dirty="0">
                <a:highlight>
                  <a:srgbClr val="FFFF00"/>
                </a:highlight>
              </a:rPr>
              <a:t>Ref</a:t>
            </a:r>
            <a:r>
              <a:rPr lang="pt-BR" sz="2200" dirty="0"/>
              <a:t> $$h GT3405 $$i .A23 2019</a:t>
            </a:r>
          </a:p>
          <a:p>
            <a:r>
              <a:rPr lang="sv-SE" sz="2200" dirty="0"/>
              <a:t>8520_ $$b ULINC $$c GEN $$k </a:t>
            </a:r>
            <a:r>
              <a:rPr lang="sv-SE" sz="2200" dirty="0">
                <a:highlight>
                  <a:srgbClr val="FFFF00"/>
                </a:highlight>
              </a:rPr>
              <a:t>Vid</a:t>
            </a:r>
            <a:r>
              <a:rPr lang="sv-SE" sz="2200" dirty="0"/>
              <a:t> </a:t>
            </a:r>
            <a:r>
              <a:rPr lang="pt-BR" sz="2200" dirty="0"/>
              <a:t>$$h </a:t>
            </a:r>
            <a:r>
              <a:rPr lang="sv-SE" sz="2200" dirty="0"/>
              <a:t>KF8858 $$i .P87 1992</a:t>
            </a:r>
          </a:p>
          <a:p>
            <a:r>
              <a:rPr lang="sv-SE" sz="2200" dirty="0"/>
              <a:t>8520_ </a:t>
            </a:r>
            <a:r>
              <a:rPr lang="en-US" sz="2200" dirty="0"/>
              <a:t>$$b ULINC $$c GEN $$k </a:t>
            </a:r>
            <a:r>
              <a:rPr lang="en-US" sz="2200" dirty="0">
                <a:highlight>
                  <a:srgbClr val="FFFF00"/>
                </a:highlight>
              </a:rPr>
              <a:t>Oversize</a:t>
            </a:r>
            <a:r>
              <a:rPr lang="en-US" sz="2200" dirty="0"/>
              <a:t> </a:t>
            </a:r>
            <a:r>
              <a:rPr lang="pt-BR" sz="2200" dirty="0"/>
              <a:t>$$h </a:t>
            </a:r>
            <a:r>
              <a:rPr lang="en-US" sz="2200" dirty="0"/>
              <a:t>T59.7 $$</a:t>
            </a:r>
            <a:r>
              <a:rPr lang="en-US" sz="2200" dirty="0" err="1"/>
              <a:t>i</a:t>
            </a:r>
            <a:r>
              <a:rPr lang="en-US" sz="2200" dirty="0"/>
              <a:t> .A37 2020</a:t>
            </a:r>
            <a:br>
              <a:rPr lang="pt-BR" sz="2200" dirty="0"/>
            </a:b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25894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4F9CE6C-EB7E-DBFE-C77E-B97A93A038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8125" y="1934977"/>
            <a:ext cx="11744325" cy="1567891"/>
          </a:xfrm>
        </p:spPr>
        <p:txBody>
          <a:bodyPr/>
          <a:lstStyle/>
          <a:p>
            <a:r>
              <a:rPr lang="en-US" sz="3600" dirty="0"/>
              <a:t>The normalization rule</a:t>
            </a:r>
            <a:endParaRPr lang="en-NL" dirty="0"/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85FAF7E0-8999-CBD7-D2F8-4EB50B844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1500" y="6465692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>
                <a:solidFill>
                  <a:schemeClr val="bg1"/>
                </a:solidFill>
              </a:rPr>
              <a:pPr/>
              <a:t>7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40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normalization rule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1B7C32D7-7E0B-6B4D-C46D-E5E7DA655019}"/>
              </a:ext>
            </a:extLst>
          </p:cNvPr>
          <p:cNvSpPr txBox="1">
            <a:spLocks/>
          </p:cNvSpPr>
          <p:nvPr/>
        </p:nvSpPr>
        <p:spPr>
          <a:xfrm>
            <a:off x="395536" y="1162076"/>
            <a:ext cx="11421604" cy="4933924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While there are many ways that this rule can be done, we will do as follows assuming that the list of prefixes is a closed list.  This rule will handle the three prefixes which appear in the examples you provided: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&lt;Ref&gt;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&lt;Oversize&gt;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&lt;Vid&gt;</a:t>
            </a:r>
          </a:p>
          <a:p>
            <a:r>
              <a:rPr lang="en-US" sz="2200" dirty="0"/>
              <a:t>If there are more prefixes, then they too can be added to the list.</a:t>
            </a:r>
          </a:p>
        </p:txBody>
      </p:sp>
    </p:spTree>
    <p:extLst>
      <p:ext uri="{BB962C8B-B14F-4D97-AF65-F5344CB8AC3E}">
        <p14:creationId xmlns:p14="http://schemas.microsoft.com/office/powerpoint/2010/main" val="817538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normalization rule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E4C20C-572B-EC46-A180-0E79C58DB72D}"/>
              </a:ext>
            </a:extLst>
          </p:cNvPr>
          <p:cNvSpPr txBox="1"/>
          <p:nvPr/>
        </p:nvSpPr>
        <p:spPr>
          <a:xfrm>
            <a:off x="365688" y="962909"/>
            <a:ext cx="6622341" cy="526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rule "01 Move all contents in angled brackets of subfield h to subfield k"</a:t>
            </a:r>
          </a:p>
          <a:p>
            <a:r>
              <a:rPr lang="en-US" sz="1050" dirty="0"/>
              <a:t>    when</a:t>
            </a:r>
          </a:p>
          <a:p>
            <a:r>
              <a:rPr lang="en-US" sz="1050" dirty="0">
                <a:highlight>
                  <a:srgbClr val="FFFF00"/>
                </a:highlight>
              </a:rPr>
              <a:t># check to see if &lt;Vid&gt; exists at beginning of 852 subfield h and continue only if it does</a:t>
            </a:r>
          </a:p>
          <a:p>
            <a:r>
              <a:rPr lang="en-US" sz="1050" dirty="0"/>
              <a:t>         (exists "852.h.&lt;Vid&gt;*")</a:t>
            </a:r>
          </a:p>
          <a:p>
            <a:r>
              <a:rPr lang="en-US" sz="1050" dirty="0"/>
              <a:t>     then</a:t>
            </a:r>
          </a:p>
          <a:p>
            <a:r>
              <a:rPr lang="en-US" sz="1050" dirty="0">
                <a:highlight>
                  <a:srgbClr val="FFFF00"/>
                </a:highlight>
              </a:rPr>
              <a:t># Remove &lt;Vid&gt; from 852 subfield h</a:t>
            </a:r>
          </a:p>
          <a:p>
            <a:r>
              <a:rPr lang="en-US" sz="1050" dirty="0"/>
              <a:t>            </a:t>
            </a:r>
            <a:r>
              <a:rPr lang="en-US" sz="1050" dirty="0" err="1"/>
              <a:t>replaceContents</a:t>
            </a:r>
            <a:r>
              <a:rPr lang="en-US" sz="1050" dirty="0"/>
              <a:t> "852.h.&lt;Vid&gt;" with ""</a:t>
            </a:r>
          </a:p>
          <a:p>
            <a:r>
              <a:rPr lang="en-US" sz="1050" dirty="0">
                <a:highlight>
                  <a:srgbClr val="FFFF00"/>
                </a:highlight>
              </a:rPr>
              <a:t># Add subfield k with Vid</a:t>
            </a:r>
          </a:p>
          <a:p>
            <a:r>
              <a:rPr lang="en-US" sz="1050" dirty="0"/>
              <a:t>            </a:t>
            </a:r>
            <a:r>
              <a:rPr lang="en-US" sz="1050" dirty="0" err="1"/>
              <a:t>addSubField</a:t>
            </a:r>
            <a:r>
              <a:rPr lang="en-US" sz="1050" dirty="0"/>
              <a:t> "852.k.Vid"</a:t>
            </a:r>
          </a:p>
          <a:p>
            <a:r>
              <a:rPr lang="en-US" sz="1050" dirty="0"/>
              <a:t>end</a:t>
            </a:r>
          </a:p>
          <a:p>
            <a:endParaRPr lang="en-US" sz="1050" dirty="0"/>
          </a:p>
          <a:p>
            <a:r>
              <a:rPr lang="en-US" sz="1050" dirty="0"/>
              <a:t>rule "02 Move all contents in angled brackets of subfield h to subfield k"</a:t>
            </a:r>
          </a:p>
          <a:p>
            <a:r>
              <a:rPr lang="en-US" sz="1050" dirty="0"/>
              <a:t>    when</a:t>
            </a:r>
          </a:p>
          <a:p>
            <a:r>
              <a:rPr lang="en-US" sz="1050" dirty="0">
                <a:highlight>
                  <a:srgbClr val="FFFF00"/>
                </a:highlight>
              </a:rPr>
              <a:t># check to see if &lt;Ref&gt; exists at beginning of 852 subfield h and continue only if it does</a:t>
            </a:r>
          </a:p>
          <a:p>
            <a:r>
              <a:rPr lang="en-US" sz="1050" dirty="0"/>
              <a:t>         (exists "852.h.&lt;Ref&gt;*")</a:t>
            </a:r>
          </a:p>
          <a:p>
            <a:r>
              <a:rPr lang="en-US" sz="1050" dirty="0"/>
              <a:t>     then</a:t>
            </a:r>
          </a:p>
          <a:p>
            <a:r>
              <a:rPr lang="en-US" sz="1050" dirty="0">
                <a:highlight>
                  <a:srgbClr val="FFFF00"/>
                </a:highlight>
              </a:rPr>
              <a:t># Remove &lt;Ref&gt; from 852 subfield h</a:t>
            </a:r>
          </a:p>
          <a:p>
            <a:r>
              <a:rPr lang="en-US" sz="1050" dirty="0"/>
              <a:t>            </a:t>
            </a:r>
            <a:r>
              <a:rPr lang="en-US" sz="1050" dirty="0" err="1"/>
              <a:t>replaceContents</a:t>
            </a:r>
            <a:r>
              <a:rPr lang="en-US" sz="1050" dirty="0"/>
              <a:t> "852.h.&lt;Ref&gt;" with ""</a:t>
            </a:r>
          </a:p>
          <a:p>
            <a:r>
              <a:rPr lang="en-US" sz="1050" dirty="0">
                <a:highlight>
                  <a:srgbClr val="FFFF00"/>
                </a:highlight>
              </a:rPr>
              <a:t># Add subfield k with Ref</a:t>
            </a:r>
          </a:p>
          <a:p>
            <a:r>
              <a:rPr lang="en-US" sz="1050" dirty="0"/>
              <a:t>            </a:t>
            </a:r>
            <a:r>
              <a:rPr lang="en-US" sz="1050" dirty="0" err="1"/>
              <a:t>addSubField</a:t>
            </a:r>
            <a:r>
              <a:rPr lang="en-US" sz="1050" dirty="0"/>
              <a:t> "852.k.Ref"</a:t>
            </a:r>
          </a:p>
          <a:p>
            <a:r>
              <a:rPr lang="en-US" sz="1050" dirty="0"/>
              <a:t>end</a:t>
            </a:r>
          </a:p>
          <a:p>
            <a:endParaRPr lang="en-US" sz="1050" dirty="0"/>
          </a:p>
          <a:p>
            <a:r>
              <a:rPr lang="en-US" sz="1050" dirty="0"/>
              <a:t>rule "03 Move all contents in angled brackets of subfield h to subfield k"</a:t>
            </a:r>
          </a:p>
          <a:p>
            <a:r>
              <a:rPr lang="en-US" sz="1050" dirty="0"/>
              <a:t>    when</a:t>
            </a:r>
          </a:p>
          <a:p>
            <a:r>
              <a:rPr lang="en-US" sz="1050" dirty="0">
                <a:highlight>
                  <a:srgbClr val="FFFF00"/>
                </a:highlight>
              </a:rPr>
              <a:t># check to see if &lt;Oversize&gt; exists at beginning of 852 subfield h and continue only if it does</a:t>
            </a:r>
          </a:p>
          <a:p>
            <a:r>
              <a:rPr lang="en-US" sz="1050" dirty="0"/>
              <a:t>         (exists "852.h.&lt;Oversize&gt;*")</a:t>
            </a:r>
          </a:p>
          <a:p>
            <a:r>
              <a:rPr lang="en-US" sz="1050" dirty="0"/>
              <a:t>     then</a:t>
            </a:r>
          </a:p>
          <a:p>
            <a:r>
              <a:rPr lang="en-US" sz="1050" dirty="0">
                <a:highlight>
                  <a:srgbClr val="FFFF00"/>
                </a:highlight>
              </a:rPr>
              <a:t># Remove &lt;Oversize&gt; from 852 subfield h</a:t>
            </a:r>
          </a:p>
          <a:p>
            <a:r>
              <a:rPr lang="en-US" sz="1050" dirty="0"/>
              <a:t>            </a:t>
            </a:r>
            <a:r>
              <a:rPr lang="en-US" sz="1050" dirty="0" err="1"/>
              <a:t>replaceContents</a:t>
            </a:r>
            <a:r>
              <a:rPr lang="en-US" sz="1050" dirty="0"/>
              <a:t> "852.h.&lt;Oversize&gt;" with ""</a:t>
            </a:r>
          </a:p>
          <a:p>
            <a:r>
              <a:rPr lang="en-US" sz="1050" dirty="0">
                <a:highlight>
                  <a:srgbClr val="FFFF00"/>
                </a:highlight>
              </a:rPr>
              <a:t># Add subfield k with Oversize</a:t>
            </a:r>
          </a:p>
          <a:p>
            <a:r>
              <a:rPr lang="en-US" sz="1050" dirty="0"/>
              <a:t>            </a:t>
            </a:r>
            <a:r>
              <a:rPr lang="en-US" sz="1050" dirty="0" err="1"/>
              <a:t>addSubField</a:t>
            </a:r>
            <a:r>
              <a:rPr lang="en-US" sz="1050" dirty="0"/>
              <a:t> "852.k.Oversize"</a:t>
            </a:r>
          </a:p>
          <a:p>
            <a:r>
              <a:rPr lang="en-US" sz="1050" dirty="0"/>
              <a:t>end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AD02A2-88E0-BE50-84AF-FA296AA7D202}"/>
              </a:ext>
            </a:extLst>
          </p:cNvPr>
          <p:cNvSpPr txBox="1"/>
          <p:nvPr/>
        </p:nvSpPr>
        <p:spPr>
          <a:xfrm>
            <a:off x="7240234" y="1272114"/>
            <a:ext cx="46973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the normalization rule.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Comments in yellow explain what the rule does</a:t>
            </a:r>
          </a:p>
        </p:txBody>
      </p:sp>
    </p:spTree>
    <p:extLst>
      <p:ext uri="{BB962C8B-B14F-4D97-AF65-F5344CB8AC3E}">
        <p14:creationId xmlns:p14="http://schemas.microsoft.com/office/powerpoint/2010/main" val="1753027298"/>
      </p:ext>
    </p:extLst>
  </p:cSld>
  <p:clrMapOvr>
    <a:masterClrMapping/>
  </p:clrMapOvr>
</p:sld>
</file>

<file path=ppt/theme/theme1.xml><?xml version="1.0" encoding="utf-8"?>
<a:theme xmlns:a="http://schemas.openxmlformats.org/drawingml/2006/main" name="Device Layouts - Light">
  <a:themeElements>
    <a:clrScheme name="Custom 44">
      <a:dk1>
        <a:sysClr val="windowText" lastClr="000000"/>
      </a:dk1>
      <a:lt1>
        <a:sysClr val="window" lastClr="FFFFFF"/>
      </a:lt1>
      <a:dk2>
        <a:srgbClr val="2A2B2D"/>
      </a:dk2>
      <a:lt2>
        <a:srgbClr val="5E33BF"/>
      </a:lt2>
      <a:accent1>
        <a:srgbClr val="93FF9E"/>
      </a:accent1>
      <a:accent2>
        <a:srgbClr val="B175E1"/>
      </a:accent2>
      <a:accent3>
        <a:srgbClr val="F0FE4F"/>
      </a:accent3>
      <a:accent4>
        <a:srgbClr val="EA5564"/>
      </a:accent4>
      <a:accent5>
        <a:srgbClr val="18A381"/>
      </a:accent5>
      <a:accent6>
        <a:srgbClr val="5E33BF"/>
      </a:accent6>
      <a:hlink>
        <a:srgbClr val="000000"/>
      </a:hlink>
      <a:folHlink>
        <a:srgbClr val="EA5564"/>
      </a:folHlink>
    </a:clrScheme>
    <a:fontScheme name="Clarivate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wrap="square" rtlCol="0" anchor="ctr">
        <a:noAutofit/>
      </a:bodyPr>
      <a:lstStyle>
        <a:defPPr algn="l">
          <a:defRPr>
            <a:solidFill>
              <a:schemeClr val="tx1"/>
            </a:solidFill>
          </a:defRPr>
        </a:defPPr>
      </a:lst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>
          <a:solidFill>
            <a:schemeClr val="accent2"/>
          </a:solidFill>
        </a:ln>
      </a:spPr>
      <a:bodyPr wrap="square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arivate Template EXTENDED V13.pptx" id="{94F85648-5CC4-4711-8DE0-D0E6C3AC3E86}" vid="{7612EC0F-7FD5-42AD-8101-640EEB2471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FF4589A-FC63-42C6-882A-5A5786AA1398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70c9ed-be0d-4385-ae12-bba36a1d31bb"/>
    <lcf76f155ced4ddcb4097134ff3c332f xmlns="cec4d0f3-197b-4313-9bcc-a9a9b4711ab2">
      <Terms xmlns="http://schemas.microsoft.com/office/infopath/2007/PartnerControls"/>
    </lcf76f155ced4ddcb4097134ff3c332f>
    <SharedWithUsers xmlns="15b4db40-66c5-4774-a7a4-592c47258125">
      <UserInfo>
        <DisplayName>Inbal Rose Hellmann</DisplayName>
        <AccountId>639</AccountId>
        <AccountType/>
      </UserInfo>
      <UserInfo>
        <DisplayName>Etti Dekel Laor</DisplayName>
        <AccountId>809</AccountId>
        <AccountType/>
      </UserInfo>
      <UserInfo>
        <DisplayName>Lisa Spicko</DisplayName>
        <AccountId>233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  <Image xmlns="a82fdb6e-c179-430d-8182-68f5a58a7fb4" xsi:nil="true"/>
    <Timestamp xmlns="cec4d0f3-197b-4313-9bcc-a9a9b4711ab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8D2AD3E9273E41BC42A9C7E29C5745" ma:contentTypeVersion="11" ma:contentTypeDescription="Create a new document." ma:contentTypeScope="" ma:versionID="18d1025dd3c185886adc2705fa69501f">
  <xsd:schema xmlns:xsd="http://www.w3.org/2001/XMLSchema" xmlns:xs="http://www.w3.org/2001/XMLSchema" xmlns:p="http://schemas.microsoft.com/office/2006/metadata/properties" xmlns:ns1="http://schemas.microsoft.com/sharepoint/v3" xmlns:ns2="1ee16b87-d06b-4acc-bab3-ebea1d9e5ffa" xmlns:ns3="15b4db40-66c5-4774-a7a4-592c47258125" xmlns:ns4="a82fdb6e-c179-430d-8182-68f5a58a7fb4" xmlns:ns5="cec4d0f3-197b-4313-9bcc-a9a9b4711ab2" xmlns:ns6="d970c9ed-be0d-4385-ae12-bba36a1d31bb" targetNamespace="http://schemas.microsoft.com/office/2006/metadata/properties" ma:root="true" ma:fieldsID="46b2552d55fc9df1c89fd429ae376416" ns1:_="" ns2:_="" ns3:_="" ns4:_="" ns5:_="" ns6:_="">
    <xsd:import namespace="http://schemas.microsoft.com/sharepoint/v3"/>
    <xsd:import namespace="1ee16b87-d06b-4acc-bab3-ebea1d9e5ffa"/>
    <xsd:import namespace="15b4db40-66c5-4774-a7a4-592c47258125"/>
    <xsd:import namespace="a82fdb6e-c179-430d-8182-68f5a58a7fb4"/>
    <xsd:import namespace="cec4d0f3-197b-4313-9bcc-a9a9b4711ab2"/>
    <xsd:import namespace="d970c9ed-be0d-4385-ae12-bba36a1d31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4:Image" minOccurs="0"/>
                <xsd:element ref="ns1:_ip_UnifiedCompliancePolicyProperties" minOccurs="0"/>
                <xsd:element ref="ns1:_ip_UnifiedCompliancePolicyUIAction" minOccurs="0"/>
                <xsd:element ref="ns5:lcf76f155ced4ddcb4097134ff3c332f" minOccurs="0"/>
                <xsd:element ref="ns6:TaxCatchAll" minOccurs="0"/>
                <xsd:element ref="ns5:Timestamp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16b87-d06b-4acc-bab3-ebea1d9e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b4db40-66c5-4774-a7a4-592c4725812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fdb6e-c179-430d-8182-68f5a58a7fb4" elementFormDefault="qualified">
    <xsd:import namespace="http://schemas.microsoft.com/office/2006/documentManagement/types"/>
    <xsd:import namespace="http://schemas.microsoft.com/office/infopath/2007/PartnerControls"/>
    <xsd:element name="Image" ma:index="20" nillable="true" ma:displayName="Image" ma:format="Thumbnail" ma:internalName="Imag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c4d0f3-197b-4313-9bcc-a9a9b4711ab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a12c3c9-0c32-41ec-8727-1f7e712bea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imestamp" ma:index="27" nillable="true" ma:displayName="Timestamp" ma:format="DateOnly" ma:internalName="Timestamp">
      <xsd:simpleType>
        <xsd:restriction base="dms:DateTim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70c9ed-be0d-4385-ae12-bba36a1d31bb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a75f46c-f02d-4641-b14b-6bf524917cb6}" ma:internalName="TaxCatchAll" ma:showField="CatchAllData" ma:web="d970c9ed-be0d-4385-ae12-bba36a1d31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D91B9C-4E38-40A3-AA2F-E796D87280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707030-CD46-4873-9099-A1E166734A8E}">
  <ds:schemaRefs>
    <ds:schemaRef ds:uri="http://schemas.microsoft.com/office/2006/metadata/properties"/>
    <ds:schemaRef ds:uri="http://schemas.microsoft.com/office/2006/documentManagement/types"/>
    <ds:schemaRef ds:uri="1ee16b87-d06b-4acc-bab3-ebea1d9e5ffa"/>
    <ds:schemaRef ds:uri="http://purl.org/dc/elements/1.1/"/>
    <ds:schemaRef ds:uri="http://purl.org/dc/dcmitype/"/>
    <ds:schemaRef ds:uri="http://purl.org/dc/terms/"/>
    <ds:schemaRef ds:uri="cec4d0f3-197b-4313-9bcc-a9a9b4711ab2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d970c9ed-be0d-4385-ae12-bba36a1d31bb"/>
    <ds:schemaRef ds:uri="a82fdb6e-c179-430d-8182-68f5a58a7fb4"/>
    <ds:schemaRef ds:uri="15b4db40-66c5-4774-a7a4-592c4725812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5007BDE-32F0-4304-9130-FBE0AF4FD2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ee16b87-d06b-4acc-bab3-ebea1d9e5ffa"/>
    <ds:schemaRef ds:uri="15b4db40-66c5-4774-a7a4-592c47258125"/>
    <ds:schemaRef ds:uri="a82fdb6e-c179-430d-8182-68f5a58a7fb4"/>
    <ds:schemaRef ds:uri="cec4d0f3-197b-4313-9bcc-a9a9b4711ab2"/>
    <ds:schemaRef ds:uri="d970c9ed-be0d-4385-ae12-bba36a1d31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Extended Template (3)</Template>
  <TotalTime>30576</TotalTime>
  <Words>1539</Words>
  <Application>Microsoft Office PowerPoint</Application>
  <PresentationFormat>Widescreen</PresentationFormat>
  <Paragraphs>199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Avenir Next LT Pro</vt:lpstr>
      <vt:lpstr>Avenir Next LT Pro Demi</vt:lpstr>
      <vt:lpstr>Calibri</vt:lpstr>
      <vt:lpstr>Courier New</vt:lpstr>
      <vt:lpstr>Wingdings</vt:lpstr>
      <vt:lpstr>Device Layouts - Light</vt:lpstr>
      <vt:lpstr>PowerPoint Presentation</vt:lpstr>
      <vt:lpstr>PowerPoint Presentation</vt:lpstr>
      <vt:lpstr>PowerPoint Presentation</vt:lpstr>
      <vt:lpstr>Introduction</vt:lpstr>
      <vt:lpstr>Introduction</vt:lpstr>
      <vt:lpstr>Introduction</vt:lpstr>
      <vt:lpstr>PowerPoint Presentation</vt:lpstr>
      <vt:lpstr>The normalization rule</vt:lpstr>
      <vt:lpstr>The normalization rule</vt:lpstr>
      <vt:lpstr>PowerPoint Presentation</vt:lpstr>
      <vt:lpstr>The normalization rule and process</vt:lpstr>
      <vt:lpstr>The normalization rule and process</vt:lpstr>
      <vt:lpstr>The normalization rule and process</vt:lpstr>
      <vt:lpstr>The normalization rule and process</vt:lpstr>
      <vt:lpstr>The normalization rule and process</vt:lpstr>
      <vt:lpstr>The normalization rule and process</vt:lpstr>
      <vt:lpstr>The normalization rule and process</vt:lpstr>
      <vt:lpstr>The normalization rule and process</vt:lpstr>
      <vt:lpstr>The normalization rule and process</vt:lpstr>
      <vt:lpstr>PowerPoint Presentation</vt:lpstr>
      <vt:lpstr>Creating a set to run the normalization process on</vt:lpstr>
      <vt:lpstr>Creating a set to run the normalization process on</vt:lpstr>
      <vt:lpstr>Creating a set to run the normalization process on</vt:lpstr>
      <vt:lpstr>Creating a set to run the normalization process on</vt:lpstr>
      <vt:lpstr>Creating a set to run the normalization process on</vt:lpstr>
      <vt:lpstr>Creating a set to run the normalization process on</vt:lpstr>
      <vt:lpstr>Creating a set to run the normalization process on</vt:lpstr>
      <vt:lpstr>PowerPoint Presentation</vt:lpstr>
      <vt:lpstr>Run the job "Change holdings information"</vt:lpstr>
      <vt:lpstr>Run the job "Change holdings information"</vt:lpstr>
      <vt:lpstr>Run the job "Change holdings information"</vt:lpstr>
      <vt:lpstr>Run the job "Change holdings information"</vt:lpstr>
      <vt:lpstr>Run the job "Change holdings information"</vt:lpstr>
      <vt:lpstr>PowerPoint Presentation</vt:lpstr>
      <vt:lpstr>The results of the job "Change holdings information"</vt:lpstr>
      <vt:lpstr>The results of the job "Change holdings information"</vt:lpstr>
      <vt:lpstr>The results of the job "Change holdings information"</vt:lpstr>
      <vt:lpstr>The results of the job "Change holdings information"</vt:lpstr>
      <vt:lpstr>The results of the job "Change holdings information"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Kortick</dc:creator>
  <cp:lastModifiedBy>Yoel Kortick</cp:lastModifiedBy>
  <cp:revision>124</cp:revision>
  <dcterms:created xsi:type="dcterms:W3CDTF">2023-07-24T19:21:55Z</dcterms:created>
  <dcterms:modified xsi:type="dcterms:W3CDTF">2024-08-12T11:38:48Z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0x0101005B8D2AD3E9273E41BC42A9C7E29C5745</vt:lpwstr>
  </property>
  <property fmtid="{D5CDD505-2E9C-101B-9397-08002B2CF9AE}" pid="3" name="MediaServiceImageTags">
    <vt:lpwstr/>
  </property>
</Properties>
</file>